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drawingml.diagramStyle+xml" PartName="/ppt/diagrams/quickStyle4.xml"/>
  <Override ContentType="application/vnd.ms-office.drawingml.diagramDrawing+xml" PartName="/ppt/diagrams/drawing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drawingml.diagramLayout+xml" PartName="/ppt/diagrams/layout4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Data+xml" PartName="/ppt/diagrams/data4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openxmlformats-package.core-properties+xml" PartName="/docProps/core.xml"/>
  <Override ContentType="application/vnd.ms-office.drawingml.diagramDrawing+xml" PartName="/ppt/diagrams/drawing4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drawingml.diagramColors+xml" PartName="/ppt/diagrams/colors2.xml"/>
  <Override ContentType="application/vnd.ms-office.drawingml.diagramDrawing+xml" PartName="/ppt/diagrams/drawing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drawingml.diagramStyle+xml" PartName="/ppt/diagrams/quickStyle3.xml"/>
  <Override ContentType="application/vnd.ms-office.drawingml.diagramDrawing+xml" PartName="/ppt/diagrams/drawing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69" r:id="rId15"/>
    <p:sldId id="270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4671" autoAdjust="0"/>
  </p:normalViewPr>
  <p:slideViewPr>
    <p:cSldViewPr>
      <p:cViewPr>
        <p:scale>
          <a:sx n="112" d="100"/>
          <a:sy n="112" d="100"/>
        </p:scale>
        <p:origin x="-160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52999-CC92-46F1-A28E-25393ADF61A9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6BE1D03-2589-4364-A998-ED5382052298}">
      <dgm:prSet phldrT="[Текст]"/>
      <dgm:spPr/>
      <dgm:t>
        <a:bodyPr/>
        <a:lstStyle/>
        <a:p>
          <a:r>
            <a:rPr lang="ru-RU" dirty="0" smtClean="0"/>
            <a:t>Сентябрь</a:t>
          </a:r>
        </a:p>
        <a:p>
          <a:r>
            <a:rPr lang="ru-RU" dirty="0" smtClean="0"/>
            <a:t>«Мой любимый детский сад»</a:t>
          </a:r>
          <a:endParaRPr lang="ru-RU" dirty="0"/>
        </a:p>
      </dgm:t>
    </dgm:pt>
    <dgm:pt modelId="{DC86B8E5-F5D2-42B1-A92F-E39CC729294C}" type="parTrans" cxnId="{28C536BF-1309-4AF7-B781-62C24A1CFA51}">
      <dgm:prSet/>
      <dgm:spPr/>
      <dgm:t>
        <a:bodyPr/>
        <a:lstStyle/>
        <a:p>
          <a:endParaRPr lang="ru-RU"/>
        </a:p>
      </dgm:t>
    </dgm:pt>
    <dgm:pt modelId="{B0A7DBDF-DD93-42B5-B7C5-0D1A5EE29396}" type="sibTrans" cxnId="{28C536BF-1309-4AF7-B781-62C24A1CFA51}">
      <dgm:prSet/>
      <dgm:spPr/>
      <dgm:t>
        <a:bodyPr/>
        <a:lstStyle/>
        <a:p>
          <a:endParaRPr lang="ru-RU"/>
        </a:p>
      </dgm:t>
    </dgm:pt>
    <dgm:pt modelId="{E41CCCBF-E757-451A-A3E9-F85DB52D59E7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Беседа: «Моя группа».</a:t>
          </a:r>
          <a:endParaRPr lang="ru-RU" dirty="0"/>
        </a:p>
      </dgm:t>
    </dgm:pt>
    <dgm:pt modelId="{ED59D8AC-530F-4FD6-A832-87F53EC9B96E}" type="parTrans" cxnId="{D3101D66-4C17-4ED9-9BA8-CA11921A6131}">
      <dgm:prSet/>
      <dgm:spPr/>
      <dgm:t>
        <a:bodyPr/>
        <a:lstStyle/>
        <a:p>
          <a:endParaRPr lang="ru-RU"/>
        </a:p>
      </dgm:t>
    </dgm:pt>
    <dgm:pt modelId="{0328C18F-C361-45E2-9BB3-9C279C1C6FC6}" type="sibTrans" cxnId="{D3101D66-4C17-4ED9-9BA8-CA11921A6131}">
      <dgm:prSet/>
      <dgm:spPr/>
      <dgm:t>
        <a:bodyPr/>
        <a:lstStyle/>
        <a:p>
          <a:endParaRPr lang="ru-RU"/>
        </a:p>
      </dgm:t>
    </dgm:pt>
    <dgm:pt modelId="{28A4ACE8-10F8-458B-B17B-09A802678B06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Выявление степени вовлеченности семьи в образовательный процесс.</a:t>
          </a:r>
          <a:endParaRPr lang="ru-RU" dirty="0"/>
        </a:p>
      </dgm:t>
    </dgm:pt>
    <dgm:pt modelId="{169E990F-65DC-4415-80DB-8E91C7257902}" type="parTrans" cxnId="{E2874A5A-9D31-4B3A-98B4-22BBEB28BBE8}">
      <dgm:prSet/>
      <dgm:spPr/>
      <dgm:t>
        <a:bodyPr/>
        <a:lstStyle/>
        <a:p>
          <a:endParaRPr lang="ru-RU"/>
        </a:p>
      </dgm:t>
    </dgm:pt>
    <dgm:pt modelId="{7CA6E20B-B44E-48BB-A58B-E360D9E2EFDD}" type="sibTrans" cxnId="{E2874A5A-9D31-4B3A-98B4-22BBEB28BBE8}">
      <dgm:prSet/>
      <dgm:spPr/>
      <dgm:t>
        <a:bodyPr/>
        <a:lstStyle/>
        <a:p>
          <a:endParaRPr lang="ru-RU"/>
        </a:p>
      </dgm:t>
    </dgm:pt>
    <dgm:pt modelId="{F93D1B4C-C469-4561-BF79-4E4E35AC1F89}">
      <dgm:prSet phldrT="[Текст]"/>
      <dgm:spPr/>
      <dgm:t>
        <a:bodyPr/>
        <a:lstStyle/>
        <a:p>
          <a:r>
            <a:rPr lang="ru-RU" dirty="0" smtClean="0"/>
            <a:t>Октябрь</a:t>
          </a:r>
        </a:p>
        <a:p>
          <a:r>
            <a:rPr lang="ru-RU" dirty="0" smtClean="0"/>
            <a:t>«Я и мое имя»</a:t>
          </a:r>
          <a:endParaRPr lang="ru-RU" dirty="0"/>
        </a:p>
      </dgm:t>
    </dgm:pt>
    <dgm:pt modelId="{919A2952-201F-45BC-8A65-D599C18B501E}" type="parTrans" cxnId="{9E09953D-0191-44F3-AD22-BA4A349A26A6}">
      <dgm:prSet/>
      <dgm:spPr/>
      <dgm:t>
        <a:bodyPr/>
        <a:lstStyle/>
        <a:p>
          <a:endParaRPr lang="ru-RU"/>
        </a:p>
      </dgm:t>
    </dgm:pt>
    <dgm:pt modelId="{F70F2617-3C66-48AC-8F50-F8A9B2F2439B}" type="sibTrans" cxnId="{9E09953D-0191-44F3-AD22-BA4A349A26A6}">
      <dgm:prSet/>
      <dgm:spPr/>
      <dgm:t>
        <a:bodyPr/>
        <a:lstStyle/>
        <a:p>
          <a:endParaRPr lang="ru-RU"/>
        </a:p>
      </dgm:t>
    </dgm:pt>
    <dgm:pt modelId="{EDF706BA-6EB4-46B4-8EB6-A15017AD579C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Игра</a:t>
          </a:r>
          <a:r>
            <a:rPr lang="ru-RU" b="1" baseline="0" dirty="0" smtClean="0"/>
            <a:t> «Кто Я?»</a:t>
          </a:r>
          <a:endParaRPr lang="ru-RU" dirty="0"/>
        </a:p>
      </dgm:t>
    </dgm:pt>
    <dgm:pt modelId="{D231320E-165A-4FCA-8E38-CBBB2528E611}" type="parTrans" cxnId="{078C2EA9-6A23-450C-88AD-69369CF8CE80}">
      <dgm:prSet/>
      <dgm:spPr/>
      <dgm:t>
        <a:bodyPr/>
        <a:lstStyle/>
        <a:p>
          <a:endParaRPr lang="ru-RU"/>
        </a:p>
      </dgm:t>
    </dgm:pt>
    <dgm:pt modelId="{92339280-E2B7-4D88-8B5D-631670662E8F}" type="sibTrans" cxnId="{078C2EA9-6A23-450C-88AD-69369CF8CE80}">
      <dgm:prSet/>
      <dgm:spPr/>
      <dgm:t>
        <a:bodyPr/>
        <a:lstStyle/>
        <a:p>
          <a:endParaRPr lang="ru-RU"/>
        </a:p>
      </dgm:t>
    </dgm:pt>
    <dgm:pt modelId="{4FF7746E-7377-4B0C-B1C7-05D7E81EDBB2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Встреча с интересными людьми: медсестра, повар.</a:t>
          </a:r>
          <a:endParaRPr lang="ru-RU" dirty="0"/>
        </a:p>
      </dgm:t>
    </dgm:pt>
    <dgm:pt modelId="{E6CECF74-CB2E-4F0E-A25A-109AFCD65C0E}" type="parTrans" cxnId="{624B64DA-7171-4AC4-B0C8-8A61549EDDA5}">
      <dgm:prSet/>
      <dgm:spPr/>
      <dgm:t>
        <a:bodyPr/>
        <a:lstStyle/>
        <a:p>
          <a:endParaRPr lang="ru-RU"/>
        </a:p>
      </dgm:t>
    </dgm:pt>
    <dgm:pt modelId="{493A8617-726F-44B3-87B4-3D3026645828}" type="sibTrans" cxnId="{624B64DA-7171-4AC4-B0C8-8A61549EDDA5}">
      <dgm:prSet/>
      <dgm:spPr/>
      <dgm:t>
        <a:bodyPr/>
        <a:lstStyle/>
        <a:p>
          <a:endParaRPr lang="ru-RU"/>
        </a:p>
      </dgm:t>
    </dgm:pt>
    <dgm:pt modelId="{CB458235-A2A8-4594-97AB-160D87F8E774}">
      <dgm:prSet phldrT="[Текст]"/>
      <dgm:spPr/>
      <dgm:t>
        <a:bodyPr/>
        <a:lstStyle/>
        <a:p>
          <a:r>
            <a:rPr lang="ru-RU" dirty="0" smtClean="0"/>
            <a:t>Ноябрь</a:t>
          </a:r>
        </a:p>
        <a:p>
          <a:r>
            <a:rPr lang="ru-RU" dirty="0" smtClean="0"/>
            <a:t>«Моя семья»</a:t>
          </a:r>
          <a:endParaRPr lang="ru-RU" dirty="0"/>
        </a:p>
      </dgm:t>
    </dgm:pt>
    <dgm:pt modelId="{6835755A-BBCA-4C63-9F10-E158303A98D3}" type="parTrans" cxnId="{1AE274FD-7FB3-43BC-90CB-559359E80A4F}">
      <dgm:prSet/>
      <dgm:spPr/>
      <dgm:t>
        <a:bodyPr/>
        <a:lstStyle/>
        <a:p>
          <a:endParaRPr lang="ru-RU"/>
        </a:p>
      </dgm:t>
    </dgm:pt>
    <dgm:pt modelId="{E58BABF2-E5DD-4A2B-9E46-9B2AF824403C}" type="sibTrans" cxnId="{1AE274FD-7FB3-43BC-90CB-559359E80A4F}">
      <dgm:prSet/>
      <dgm:spPr/>
      <dgm:t>
        <a:bodyPr/>
        <a:lstStyle/>
        <a:p>
          <a:endParaRPr lang="ru-RU"/>
        </a:p>
      </dgm:t>
    </dgm:pt>
    <dgm:pt modelId="{50C1F1DF-F31E-4575-9A67-E07D4B271BF6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i="0" u="none" dirty="0" smtClean="0"/>
            <a:t>Беседа «Каждый при деле» - домашние обязанности членов семьи.</a:t>
          </a:r>
          <a:endParaRPr lang="ru-RU" sz="900" dirty="0"/>
        </a:p>
      </dgm:t>
    </dgm:pt>
    <dgm:pt modelId="{FBA46785-2565-447F-B4A3-4B698605AB9E}" type="parTrans" cxnId="{A860136C-B508-459C-A542-6F013DF00846}">
      <dgm:prSet/>
      <dgm:spPr/>
      <dgm:t>
        <a:bodyPr/>
        <a:lstStyle/>
        <a:p>
          <a:endParaRPr lang="ru-RU"/>
        </a:p>
      </dgm:t>
    </dgm:pt>
    <dgm:pt modelId="{21A8A461-5F79-48F1-B7BD-390557DF3259}" type="sibTrans" cxnId="{A860136C-B508-459C-A542-6F013DF00846}">
      <dgm:prSet/>
      <dgm:spPr/>
      <dgm:t>
        <a:bodyPr/>
        <a:lstStyle/>
        <a:p>
          <a:endParaRPr lang="ru-RU"/>
        </a:p>
      </dgm:t>
    </dgm:pt>
    <dgm:pt modelId="{A8111C3D-DCF2-4893-8F8A-F434FFD1352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Экскурсия по детскому саду (знакомство с трудом взрослых).</a:t>
          </a:r>
        </a:p>
      </dgm:t>
    </dgm:pt>
    <dgm:pt modelId="{74EEC46C-EBA5-4BAC-925F-2F311C5F40CF}" type="parTrans" cxnId="{D1E5A55A-4ED4-4E6E-8BD6-A5F6F84D5180}">
      <dgm:prSet/>
      <dgm:spPr/>
      <dgm:t>
        <a:bodyPr/>
        <a:lstStyle/>
        <a:p>
          <a:endParaRPr lang="ru-RU"/>
        </a:p>
      </dgm:t>
    </dgm:pt>
    <dgm:pt modelId="{002FD309-F9DE-4BAD-8989-08C9EE4C3B70}" type="sibTrans" cxnId="{D1E5A55A-4ED4-4E6E-8BD6-A5F6F84D5180}">
      <dgm:prSet/>
      <dgm:spPr/>
      <dgm:t>
        <a:bodyPr/>
        <a:lstStyle/>
        <a:p>
          <a:endParaRPr lang="ru-RU"/>
        </a:p>
      </dgm:t>
    </dgm:pt>
    <dgm:pt modelId="{D209A451-3CAF-4F01-B2E2-E85F43CB56D9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Заучивание </a:t>
          </a:r>
          <a:r>
            <a:rPr lang="ru-RU" b="1" dirty="0" err="1" smtClean="0"/>
            <a:t>потешек</a:t>
          </a:r>
          <a:r>
            <a:rPr lang="ru-RU" b="1" dirty="0" smtClean="0"/>
            <a:t>.</a:t>
          </a:r>
          <a:endParaRPr lang="ru-RU" b="1" dirty="0"/>
        </a:p>
      </dgm:t>
    </dgm:pt>
    <dgm:pt modelId="{98EA5B91-9C93-4F02-9810-F41B982BBB96}" type="parTrans" cxnId="{80EA7B3E-D4CB-4FF7-A1C8-141E0E64998D}">
      <dgm:prSet/>
      <dgm:spPr/>
      <dgm:t>
        <a:bodyPr/>
        <a:lstStyle/>
        <a:p>
          <a:endParaRPr lang="ru-RU"/>
        </a:p>
      </dgm:t>
    </dgm:pt>
    <dgm:pt modelId="{C5616339-EA14-4881-90E1-5CB673F3CCA2}" type="sibTrans" cxnId="{80EA7B3E-D4CB-4FF7-A1C8-141E0E64998D}">
      <dgm:prSet/>
      <dgm:spPr/>
      <dgm:t>
        <a:bodyPr/>
        <a:lstStyle/>
        <a:p>
          <a:endParaRPr lang="ru-RU"/>
        </a:p>
      </dgm:t>
    </dgm:pt>
    <dgm:pt modelId="{641954F6-2767-4180-8452-60218927C7AA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Анкетирование родителей</a:t>
          </a:r>
          <a:r>
            <a:rPr lang="ru-RU" dirty="0" smtClean="0"/>
            <a:t>.</a:t>
          </a:r>
          <a:endParaRPr lang="ru-RU" dirty="0"/>
        </a:p>
      </dgm:t>
    </dgm:pt>
    <dgm:pt modelId="{7D470622-C216-4039-8784-1F89254BC809}" type="parTrans" cxnId="{34441AE9-F6EF-4B16-867A-AB931F008084}">
      <dgm:prSet/>
      <dgm:spPr/>
      <dgm:t>
        <a:bodyPr/>
        <a:lstStyle/>
        <a:p>
          <a:endParaRPr lang="ru-RU"/>
        </a:p>
      </dgm:t>
    </dgm:pt>
    <dgm:pt modelId="{6E2241A2-1A8C-49B3-8B9F-96FE5EA71150}" type="sibTrans" cxnId="{34441AE9-F6EF-4B16-867A-AB931F008084}">
      <dgm:prSet/>
      <dgm:spPr/>
      <dgm:t>
        <a:bodyPr/>
        <a:lstStyle/>
        <a:p>
          <a:endParaRPr lang="ru-RU"/>
        </a:p>
      </dgm:t>
    </dgm:pt>
    <dgm:pt modelId="{E30C2C18-3A2D-4EAC-B250-FFD49817FE5A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baseline="0" dirty="0" smtClean="0"/>
            <a:t>Чтение сказки «Колобок</a:t>
          </a:r>
          <a:endParaRPr lang="ru-RU" dirty="0"/>
        </a:p>
      </dgm:t>
    </dgm:pt>
    <dgm:pt modelId="{95EF7A07-8F8F-421C-B419-07D19FBA8F3B}" type="parTrans" cxnId="{DA6572AD-7187-469A-94E2-BC33E8FF07A2}">
      <dgm:prSet/>
      <dgm:spPr/>
      <dgm:t>
        <a:bodyPr/>
        <a:lstStyle/>
        <a:p>
          <a:endParaRPr lang="ru-RU"/>
        </a:p>
      </dgm:t>
    </dgm:pt>
    <dgm:pt modelId="{1214CC91-92B8-424A-BB19-E9A7AF4FD6C3}" type="sibTrans" cxnId="{DA6572AD-7187-469A-94E2-BC33E8FF07A2}">
      <dgm:prSet/>
      <dgm:spPr/>
      <dgm:t>
        <a:bodyPr/>
        <a:lstStyle/>
        <a:p>
          <a:endParaRPr lang="ru-RU"/>
        </a:p>
      </dgm:t>
    </dgm:pt>
    <dgm:pt modelId="{51E8F009-CEC6-43EB-8228-194C186650C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sz="1400" b="1" i="0" u="none" dirty="0" smtClean="0"/>
            <a:t>Разыгрывание ситуаций: «Как поднять настроение маме?», «Праздник в семье», «Вечер в семье».</a:t>
          </a:r>
          <a:endParaRPr lang="ru-RU" sz="1400" b="1" i="0" dirty="0"/>
        </a:p>
      </dgm:t>
    </dgm:pt>
    <dgm:pt modelId="{E13E23D5-98F6-4AAA-BB9D-83B13B377508}" type="parTrans" cxnId="{0B1C767F-2867-41D7-A6A9-A0A6902AEEC9}">
      <dgm:prSet/>
      <dgm:spPr/>
      <dgm:t>
        <a:bodyPr/>
        <a:lstStyle/>
        <a:p>
          <a:endParaRPr lang="ru-RU"/>
        </a:p>
      </dgm:t>
    </dgm:pt>
    <dgm:pt modelId="{D5F1FA03-09AC-425C-B1E0-AD70EEF16233}" type="sibTrans" cxnId="{0B1C767F-2867-41D7-A6A9-A0A6902AEEC9}">
      <dgm:prSet/>
      <dgm:spPr/>
      <dgm:t>
        <a:bodyPr/>
        <a:lstStyle/>
        <a:p>
          <a:endParaRPr lang="ru-RU"/>
        </a:p>
      </dgm:t>
    </dgm:pt>
    <dgm:pt modelId="{3E225370-A90B-41F1-9132-C37F8E8323A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sz="1400" b="1" i="0" u="none" dirty="0" smtClean="0"/>
            <a:t>Заучивание стихотворений и </a:t>
          </a:r>
          <a:r>
            <a:rPr lang="ru-RU" sz="1400" b="1" i="0" u="none" dirty="0" err="1" smtClean="0"/>
            <a:t>потешек</a:t>
          </a:r>
          <a:r>
            <a:rPr lang="ru-RU" sz="1400" b="1" i="0" u="none" dirty="0" smtClean="0"/>
            <a:t> о зиме.</a:t>
          </a:r>
          <a:endParaRPr lang="ru-RU" sz="1400" b="1" i="0" dirty="0"/>
        </a:p>
      </dgm:t>
    </dgm:pt>
    <dgm:pt modelId="{17754A23-3A41-46B7-84F0-2090DABFA1CA}" type="parTrans" cxnId="{344081F2-D5C6-4372-A059-A47179F9FA9F}">
      <dgm:prSet/>
      <dgm:spPr/>
      <dgm:t>
        <a:bodyPr/>
        <a:lstStyle/>
        <a:p>
          <a:endParaRPr lang="ru-RU"/>
        </a:p>
      </dgm:t>
    </dgm:pt>
    <dgm:pt modelId="{0CEE187F-2B24-4252-AEEF-C8F03576A57D}" type="sibTrans" cxnId="{344081F2-D5C6-4372-A059-A47179F9FA9F}">
      <dgm:prSet/>
      <dgm:spPr/>
      <dgm:t>
        <a:bodyPr/>
        <a:lstStyle/>
        <a:p>
          <a:endParaRPr lang="ru-RU"/>
        </a:p>
      </dgm:t>
    </dgm:pt>
    <dgm:pt modelId="{74059865-E53F-4DAD-BE88-E82A0EB8EED5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i="0" dirty="0" smtClean="0"/>
            <a:t>Консультация: «Как научить детей охранять природу».</a:t>
          </a:r>
          <a:endParaRPr lang="ru-RU" sz="1400" b="1" dirty="0"/>
        </a:p>
      </dgm:t>
    </dgm:pt>
    <dgm:pt modelId="{93019876-1D43-4A38-B314-0A04943DBD8D}" type="parTrans" cxnId="{EF01A2C4-5311-4A59-86ED-0BA9F2F0115E}">
      <dgm:prSet/>
      <dgm:spPr/>
      <dgm:t>
        <a:bodyPr/>
        <a:lstStyle/>
        <a:p>
          <a:endParaRPr lang="ru-RU"/>
        </a:p>
      </dgm:t>
    </dgm:pt>
    <dgm:pt modelId="{2B5F1A2C-F39A-4D57-B27D-495EE583C525}" type="sibTrans" cxnId="{EF01A2C4-5311-4A59-86ED-0BA9F2F0115E}">
      <dgm:prSet/>
      <dgm:spPr/>
      <dgm:t>
        <a:bodyPr/>
        <a:lstStyle/>
        <a:p>
          <a:endParaRPr lang="ru-RU"/>
        </a:p>
      </dgm:t>
    </dgm:pt>
    <dgm:pt modelId="{24213F54-F8A7-4204-BC60-749D60807D76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900" dirty="0"/>
        </a:p>
      </dgm:t>
    </dgm:pt>
    <dgm:pt modelId="{9C9BBEDA-47CF-4220-950B-F14601F40F91}" type="parTrans" cxnId="{19520C58-239B-40A0-AFBF-F261C3A2C5B6}">
      <dgm:prSet/>
      <dgm:spPr/>
      <dgm:t>
        <a:bodyPr/>
        <a:lstStyle/>
        <a:p>
          <a:endParaRPr lang="ru-RU"/>
        </a:p>
      </dgm:t>
    </dgm:pt>
    <dgm:pt modelId="{DFA9C855-B9E9-4D82-BE9E-E0F14C80BB4C}" type="sibTrans" cxnId="{19520C58-239B-40A0-AFBF-F261C3A2C5B6}">
      <dgm:prSet/>
      <dgm:spPr/>
      <dgm:t>
        <a:bodyPr/>
        <a:lstStyle/>
        <a:p>
          <a:endParaRPr lang="ru-RU"/>
        </a:p>
      </dgm:t>
    </dgm:pt>
    <dgm:pt modelId="{8A9DE06A-DA6C-40BD-BA5C-6E4FE1717470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900" dirty="0"/>
        </a:p>
      </dgm:t>
    </dgm:pt>
    <dgm:pt modelId="{08330438-F22B-4E3D-B3BE-FBF1BB0229BF}" type="parTrans" cxnId="{8091F6BB-7364-4F56-B664-41EB6C36FBB2}">
      <dgm:prSet/>
      <dgm:spPr/>
      <dgm:t>
        <a:bodyPr/>
        <a:lstStyle/>
        <a:p>
          <a:endParaRPr lang="ru-RU"/>
        </a:p>
      </dgm:t>
    </dgm:pt>
    <dgm:pt modelId="{9429D060-CEE2-494B-A908-0166659EA3AE}" type="sibTrans" cxnId="{8091F6BB-7364-4F56-B664-41EB6C36FBB2}">
      <dgm:prSet/>
      <dgm:spPr/>
      <dgm:t>
        <a:bodyPr/>
        <a:lstStyle/>
        <a:p>
          <a:endParaRPr lang="ru-RU"/>
        </a:p>
      </dgm:t>
    </dgm:pt>
    <dgm:pt modelId="{4EF79219-A394-4A2C-9070-B57FB041DFCF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900" dirty="0"/>
        </a:p>
      </dgm:t>
    </dgm:pt>
    <dgm:pt modelId="{AACED19F-2817-42BA-AFCE-08BEDCBB3B34}" type="parTrans" cxnId="{8B6DDE39-B4A8-4D64-9B90-C71071AD39F7}">
      <dgm:prSet/>
      <dgm:spPr/>
      <dgm:t>
        <a:bodyPr/>
        <a:lstStyle/>
        <a:p>
          <a:endParaRPr lang="ru-RU"/>
        </a:p>
      </dgm:t>
    </dgm:pt>
    <dgm:pt modelId="{5DE612CD-DD5D-4DAB-8702-230DB4013A99}" type="sibTrans" cxnId="{8B6DDE39-B4A8-4D64-9B90-C71071AD39F7}">
      <dgm:prSet/>
      <dgm:spPr/>
      <dgm:t>
        <a:bodyPr/>
        <a:lstStyle/>
        <a:p>
          <a:endParaRPr lang="ru-RU"/>
        </a:p>
      </dgm:t>
    </dgm:pt>
    <dgm:pt modelId="{5EBCE2B3-2C69-4D2C-91DA-98BE66F82E1F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b="1" dirty="0"/>
        </a:p>
      </dgm:t>
    </dgm:pt>
    <dgm:pt modelId="{D5B59D44-67E6-4580-97A5-E911B8F53EB8}" type="parTrans" cxnId="{E8B3BE13-65FA-4B55-8417-63C2322D02FD}">
      <dgm:prSet/>
      <dgm:spPr/>
      <dgm:t>
        <a:bodyPr/>
        <a:lstStyle/>
        <a:p>
          <a:endParaRPr lang="ru-RU"/>
        </a:p>
      </dgm:t>
    </dgm:pt>
    <dgm:pt modelId="{64428BE7-D5CC-4949-9E29-EBF11D76DDA4}" type="sibTrans" cxnId="{E8B3BE13-65FA-4B55-8417-63C2322D02FD}">
      <dgm:prSet/>
      <dgm:spPr/>
      <dgm:t>
        <a:bodyPr/>
        <a:lstStyle/>
        <a:p>
          <a:endParaRPr lang="ru-RU"/>
        </a:p>
      </dgm:t>
    </dgm:pt>
    <dgm:pt modelId="{8CAB0BA5-724A-4FA2-9E4D-C3FBBC5AAAB7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b="1" dirty="0"/>
        </a:p>
      </dgm:t>
    </dgm:pt>
    <dgm:pt modelId="{27C0E387-A7AD-493E-AA7C-5C5BEDD13AD8}" type="parTrans" cxnId="{2ABDAA9C-087D-4C02-94E0-F9C90A023462}">
      <dgm:prSet/>
      <dgm:spPr/>
      <dgm:t>
        <a:bodyPr/>
        <a:lstStyle/>
        <a:p>
          <a:endParaRPr lang="ru-RU"/>
        </a:p>
      </dgm:t>
    </dgm:pt>
    <dgm:pt modelId="{2D7C28EB-EBE6-45CB-949D-7D081CCE259E}" type="sibTrans" cxnId="{2ABDAA9C-087D-4C02-94E0-F9C90A023462}">
      <dgm:prSet/>
      <dgm:spPr/>
      <dgm:t>
        <a:bodyPr/>
        <a:lstStyle/>
        <a:p>
          <a:endParaRPr lang="ru-RU"/>
        </a:p>
      </dgm:t>
    </dgm:pt>
    <dgm:pt modelId="{763B8C0C-EAF2-447F-90CF-97BE3F3B7219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Семейное дерево- поделка родителей совместно с детьми.</a:t>
          </a:r>
          <a:endParaRPr lang="ru-RU" b="1" dirty="0"/>
        </a:p>
      </dgm:t>
    </dgm:pt>
    <dgm:pt modelId="{7B290E73-793E-4AD8-AED1-B1BF021385D3}" type="parTrans" cxnId="{2C599DBA-F96A-4764-998F-68FFCC853125}">
      <dgm:prSet/>
      <dgm:spPr/>
      <dgm:t>
        <a:bodyPr/>
        <a:lstStyle/>
        <a:p>
          <a:endParaRPr lang="ru-RU"/>
        </a:p>
      </dgm:t>
    </dgm:pt>
    <dgm:pt modelId="{5B446F19-4AE6-4F75-BE73-A7E515628656}" type="sibTrans" cxnId="{2C599DBA-F96A-4764-998F-68FFCC853125}">
      <dgm:prSet/>
      <dgm:spPr/>
      <dgm:t>
        <a:bodyPr/>
        <a:lstStyle/>
        <a:p>
          <a:endParaRPr lang="ru-RU"/>
        </a:p>
      </dgm:t>
    </dgm:pt>
    <dgm:pt modelId="{2F965FA5-F584-4214-9688-A7A1DD0EC195}" type="pres">
      <dgm:prSet presAssocID="{57252999-CC92-46F1-A28E-25393ADF61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D108B-C344-4309-9E70-48DDA7EA67C5}" type="pres">
      <dgm:prSet presAssocID="{A6BE1D03-2589-4364-A998-ED5382052298}" presName="linNode" presStyleCnt="0"/>
      <dgm:spPr/>
    </dgm:pt>
    <dgm:pt modelId="{F615DA32-3F71-4BCA-A252-8370B7673A97}" type="pres">
      <dgm:prSet presAssocID="{A6BE1D03-2589-4364-A998-ED53820522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4A6DC-F5BC-4403-A927-B2467ADEE1D2}" type="pres">
      <dgm:prSet presAssocID="{A6BE1D03-2589-4364-A998-ED5382052298}" presName="descendantText" presStyleLbl="alignAccFollowNode1" presStyleIdx="0" presStyleCnt="3" custScaleX="234087" custScaleY="104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1F3DF-6FEF-4A20-97DE-D95A1D933797}" type="pres">
      <dgm:prSet presAssocID="{B0A7DBDF-DD93-42B5-B7C5-0D1A5EE29396}" presName="sp" presStyleCnt="0"/>
      <dgm:spPr/>
    </dgm:pt>
    <dgm:pt modelId="{9BF3B7A5-ABD0-43F0-90C6-D3561E69F316}" type="pres">
      <dgm:prSet presAssocID="{F93D1B4C-C469-4561-BF79-4E4E35AC1F89}" presName="linNode" presStyleCnt="0"/>
      <dgm:spPr/>
    </dgm:pt>
    <dgm:pt modelId="{E23D0E9A-CAD3-4E4A-AFB7-BE1E9F702282}" type="pres">
      <dgm:prSet presAssocID="{F93D1B4C-C469-4561-BF79-4E4E35AC1F89}" presName="parentText" presStyleLbl="node1" presStyleIdx="1" presStyleCnt="3" custScaleX="52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41FFA-AF77-421A-A75F-A4AB12CD3326}" type="pres">
      <dgm:prSet presAssocID="{F93D1B4C-C469-4561-BF79-4E4E35AC1F89}" presName="descendantText" presStyleLbl="alignAccFollowNode1" presStyleIdx="1" presStyleCnt="3" custScaleX="99324" custLinFactNeighborX="-312" custLinFactNeighborY="-7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D71D0-7B76-48D5-B20A-359FE9E77473}" type="pres">
      <dgm:prSet presAssocID="{F70F2617-3C66-48AC-8F50-F8A9B2F2439B}" presName="sp" presStyleCnt="0"/>
      <dgm:spPr/>
    </dgm:pt>
    <dgm:pt modelId="{B049107D-638D-49FE-B407-F97B5F69C898}" type="pres">
      <dgm:prSet presAssocID="{CB458235-A2A8-4594-97AB-160D87F8E774}" presName="linNode" presStyleCnt="0"/>
      <dgm:spPr/>
    </dgm:pt>
    <dgm:pt modelId="{082A3CA7-E674-4480-9B5F-5B11D4B32FEC}" type="pres">
      <dgm:prSet presAssocID="{CB458235-A2A8-4594-97AB-160D87F8E774}" presName="parentText" presStyleLbl="node1" presStyleIdx="2" presStyleCnt="3" custScaleX="52824" custLinFactNeighborX="-1239" custLinFactNeighborY="-5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19A65-2DD9-4156-9718-BA290F421A88}" type="pres">
      <dgm:prSet presAssocID="{CB458235-A2A8-4594-97AB-160D87F8E774}" presName="descendantText" presStyleLbl="alignAccFollowNode1" presStyleIdx="2" presStyleCnt="3" custScaleX="100750" custScaleY="130452" custLinFactNeighborX="-29" custLinFactNeighborY="-7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96C4D-E60B-438E-87E3-51C8C81507FC}" type="presOf" srcId="{24213F54-F8A7-4204-BC60-749D60807D76}" destId="{45419A65-2DD9-4156-9718-BA290F421A88}" srcOrd="0" destOrd="0" presId="urn:microsoft.com/office/officeart/2005/8/layout/vList5"/>
    <dgm:cxn modelId="{0A6A2573-F5A6-403D-B18D-6D1645FE2C7A}" type="presOf" srcId="{641954F6-2767-4180-8452-60218927C7AA}" destId="{4814A6DC-F5BC-4403-A927-B2467ADEE1D2}" srcOrd="0" destOrd="4" presId="urn:microsoft.com/office/officeart/2005/8/layout/vList5"/>
    <dgm:cxn modelId="{80EA7B3E-D4CB-4FF7-A1C8-141E0E64998D}" srcId="{A6BE1D03-2589-4364-A998-ED5382052298}" destId="{D209A451-3CAF-4F01-B2E2-E85F43CB56D9}" srcOrd="2" destOrd="0" parTransId="{98EA5B91-9C93-4F02-9810-F41B982BBB96}" sibTransId="{C5616339-EA14-4881-90E1-5CB673F3CCA2}"/>
    <dgm:cxn modelId="{4C789B3A-F04E-4634-A7D4-F9B3247EB627}" type="presOf" srcId="{4FF7746E-7377-4B0C-B1C7-05D7E81EDBB2}" destId="{E8541FFA-AF77-421A-A75F-A4AB12CD3326}" srcOrd="0" destOrd="2" presId="urn:microsoft.com/office/officeart/2005/8/layout/vList5"/>
    <dgm:cxn modelId="{624B64DA-7171-4AC4-B0C8-8A61549EDDA5}" srcId="{F93D1B4C-C469-4561-BF79-4E4E35AC1F89}" destId="{4FF7746E-7377-4B0C-B1C7-05D7E81EDBB2}" srcOrd="2" destOrd="0" parTransId="{E6CECF74-CB2E-4F0E-A25A-109AFCD65C0E}" sibTransId="{493A8617-726F-44B3-87B4-3D3026645828}"/>
    <dgm:cxn modelId="{D3101D66-4C17-4ED9-9BA8-CA11921A6131}" srcId="{A6BE1D03-2589-4364-A998-ED5382052298}" destId="{E41CCCBF-E757-451A-A3E9-F85DB52D59E7}" srcOrd="0" destOrd="0" parTransId="{ED59D8AC-530F-4FD6-A832-87F53EC9B96E}" sibTransId="{0328C18F-C361-45E2-9BB3-9C279C1C6FC6}"/>
    <dgm:cxn modelId="{A6C96D40-84EB-4E01-B784-8C60D6A013B8}" type="presOf" srcId="{F93D1B4C-C469-4561-BF79-4E4E35AC1F89}" destId="{E23D0E9A-CAD3-4E4A-AFB7-BE1E9F702282}" srcOrd="0" destOrd="0" presId="urn:microsoft.com/office/officeart/2005/8/layout/vList5"/>
    <dgm:cxn modelId="{1AE274FD-7FB3-43BC-90CB-559359E80A4F}" srcId="{57252999-CC92-46F1-A28E-25393ADF61A9}" destId="{CB458235-A2A8-4594-97AB-160D87F8E774}" srcOrd="2" destOrd="0" parTransId="{6835755A-BBCA-4C63-9F10-E158303A98D3}" sibTransId="{E58BABF2-E5DD-4A2B-9E46-9B2AF824403C}"/>
    <dgm:cxn modelId="{E48E303C-6B04-451E-8BA3-C8E7E6482AB5}" type="presOf" srcId="{A6BE1D03-2589-4364-A998-ED5382052298}" destId="{F615DA32-3F71-4BCA-A252-8370B7673A97}" srcOrd="0" destOrd="0" presId="urn:microsoft.com/office/officeart/2005/8/layout/vList5"/>
    <dgm:cxn modelId="{9E09953D-0191-44F3-AD22-BA4A349A26A6}" srcId="{57252999-CC92-46F1-A28E-25393ADF61A9}" destId="{F93D1B4C-C469-4561-BF79-4E4E35AC1F89}" srcOrd="1" destOrd="0" parTransId="{919A2952-201F-45BC-8A65-D599C18B501E}" sibTransId="{F70F2617-3C66-48AC-8F50-F8A9B2F2439B}"/>
    <dgm:cxn modelId="{B085A722-B247-4C4F-A3F9-0C1694C262B7}" type="presOf" srcId="{57252999-CC92-46F1-A28E-25393ADF61A9}" destId="{2F965FA5-F584-4214-9688-A7A1DD0EC195}" srcOrd="0" destOrd="0" presId="urn:microsoft.com/office/officeart/2005/8/layout/vList5"/>
    <dgm:cxn modelId="{19520C58-239B-40A0-AFBF-F261C3A2C5B6}" srcId="{CB458235-A2A8-4594-97AB-160D87F8E774}" destId="{24213F54-F8A7-4204-BC60-749D60807D76}" srcOrd="0" destOrd="0" parTransId="{9C9BBEDA-47CF-4220-950B-F14601F40F91}" sibTransId="{DFA9C855-B9E9-4D82-BE9E-E0F14C80BB4C}"/>
    <dgm:cxn modelId="{25E01C84-EE30-4D1D-9E4A-FCB666D1E63A}" type="presOf" srcId="{3E225370-A90B-41F1-9132-C37F8E8323AD}" destId="{45419A65-2DD9-4156-9718-BA290F421A88}" srcOrd="0" destOrd="5" presId="urn:microsoft.com/office/officeart/2005/8/layout/vList5"/>
    <dgm:cxn modelId="{33A92956-98CF-48AF-B28D-A3F9C0175BB5}" type="presOf" srcId="{A8111C3D-DCF2-4893-8F8A-F434FFD1352E}" destId="{4814A6DC-F5BC-4403-A927-B2467ADEE1D2}" srcOrd="0" destOrd="1" presId="urn:microsoft.com/office/officeart/2005/8/layout/vList5"/>
    <dgm:cxn modelId="{AF4A2B89-A7EF-42DC-A567-4D7BF16AA950}" type="presOf" srcId="{74059865-E53F-4DAD-BE88-E82A0EB8EED5}" destId="{45419A65-2DD9-4156-9718-BA290F421A88}" srcOrd="0" destOrd="6" presId="urn:microsoft.com/office/officeart/2005/8/layout/vList5"/>
    <dgm:cxn modelId="{8A43418B-0C4D-4AD4-A40B-C433DE485F88}" type="presOf" srcId="{CB458235-A2A8-4594-97AB-160D87F8E774}" destId="{082A3CA7-E674-4480-9B5F-5B11D4B32FEC}" srcOrd="0" destOrd="0" presId="urn:microsoft.com/office/officeart/2005/8/layout/vList5"/>
    <dgm:cxn modelId="{0B1C767F-2867-41D7-A6A9-A0A6902AEEC9}" srcId="{CB458235-A2A8-4594-97AB-160D87F8E774}" destId="{51E8F009-CEC6-43EB-8228-194C186650CD}" srcOrd="4" destOrd="0" parTransId="{E13E23D5-98F6-4AAA-BB9D-83B13B377508}" sibTransId="{D5F1FA03-09AC-425C-B1E0-AD70EEF16233}"/>
    <dgm:cxn modelId="{1AD617CB-1BC1-4A3F-A26F-F1C51F170A63}" type="presOf" srcId="{8CAB0BA5-724A-4FA2-9E4D-C3FBBC5AAAB7}" destId="{45419A65-2DD9-4156-9718-BA290F421A88}" srcOrd="0" destOrd="7" presId="urn:microsoft.com/office/officeart/2005/8/layout/vList5"/>
    <dgm:cxn modelId="{6E32961B-1F99-40C7-96B6-FC0DB7BE68A0}" type="presOf" srcId="{E30C2C18-3A2D-4EAC-B250-FFD49817FE5A}" destId="{E8541FFA-AF77-421A-A75F-A4AB12CD3326}" srcOrd="0" destOrd="1" presId="urn:microsoft.com/office/officeart/2005/8/layout/vList5"/>
    <dgm:cxn modelId="{2ABDAA9C-087D-4C02-94E0-F9C90A023462}" srcId="{CB458235-A2A8-4594-97AB-160D87F8E774}" destId="{8CAB0BA5-724A-4FA2-9E4D-C3FBBC5AAAB7}" srcOrd="7" destOrd="0" parTransId="{27C0E387-A7AD-493E-AA7C-5C5BEDD13AD8}" sibTransId="{2D7C28EB-EBE6-45CB-949D-7D081CCE259E}"/>
    <dgm:cxn modelId="{8091F6BB-7364-4F56-B664-41EB6C36FBB2}" srcId="{CB458235-A2A8-4594-97AB-160D87F8E774}" destId="{8A9DE06A-DA6C-40BD-BA5C-6E4FE1717470}" srcOrd="1" destOrd="0" parTransId="{08330438-F22B-4E3D-B3BE-FBF1BB0229BF}" sibTransId="{9429D060-CEE2-494B-A908-0166659EA3AE}"/>
    <dgm:cxn modelId="{344081F2-D5C6-4372-A059-A47179F9FA9F}" srcId="{CB458235-A2A8-4594-97AB-160D87F8E774}" destId="{3E225370-A90B-41F1-9132-C37F8E8323AD}" srcOrd="5" destOrd="0" parTransId="{17754A23-3A41-46B7-84F0-2090DABFA1CA}" sibTransId="{0CEE187F-2B24-4252-AEEF-C8F03576A57D}"/>
    <dgm:cxn modelId="{34441AE9-F6EF-4B16-867A-AB931F008084}" srcId="{A6BE1D03-2589-4364-A998-ED5382052298}" destId="{641954F6-2767-4180-8452-60218927C7AA}" srcOrd="4" destOrd="0" parTransId="{7D470622-C216-4039-8784-1F89254BC809}" sibTransId="{6E2241A2-1A8C-49B3-8B9F-96FE5EA71150}"/>
    <dgm:cxn modelId="{DA6572AD-7187-469A-94E2-BC33E8FF07A2}" srcId="{F93D1B4C-C469-4561-BF79-4E4E35AC1F89}" destId="{E30C2C18-3A2D-4EAC-B250-FFD49817FE5A}" srcOrd="1" destOrd="0" parTransId="{95EF7A07-8F8F-421C-B419-07D19FBA8F3B}" sibTransId="{1214CC91-92B8-424A-BB19-E9A7AF4FD6C3}"/>
    <dgm:cxn modelId="{58DFC6CD-75B5-4B47-B40D-1094E72990BC}" type="presOf" srcId="{4EF79219-A394-4A2C-9070-B57FB041DFCF}" destId="{45419A65-2DD9-4156-9718-BA290F421A88}" srcOrd="0" destOrd="2" presId="urn:microsoft.com/office/officeart/2005/8/layout/vList5"/>
    <dgm:cxn modelId="{8B6DDE39-B4A8-4D64-9B90-C71071AD39F7}" srcId="{CB458235-A2A8-4594-97AB-160D87F8E774}" destId="{4EF79219-A394-4A2C-9070-B57FB041DFCF}" srcOrd="2" destOrd="0" parTransId="{AACED19F-2817-42BA-AFCE-08BEDCBB3B34}" sibTransId="{5DE612CD-DD5D-4DAB-8702-230DB4013A99}"/>
    <dgm:cxn modelId="{EDB1524C-742B-4AF6-B036-3B08FDDCB5C6}" type="presOf" srcId="{8A9DE06A-DA6C-40BD-BA5C-6E4FE1717470}" destId="{45419A65-2DD9-4156-9718-BA290F421A88}" srcOrd="0" destOrd="1" presId="urn:microsoft.com/office/officeart/2005/8/layout/vList5"/>
    <dgm:cxn modelId="{9C67138D-F35E-4D95-8BFD-E6590C471755}" type="presOf" srcId="{5EBCE2B3-2C69-4D2C-91DA-98BE66F82E1F}" destId="{45419A65-2DD9-4156-9718-BA290F421A88}" srcOrd="0" destOrd="8" presId="urn:microsoft.com/office/officeart/2005/8/layout/vList5"/>
    <dgm:cxn modelId="{ACCC54B9-A785-4B97-AD65-DEB6398D1F52}" type="presOf" srcId="{763B8C0C-EAF2-447F-90CF-97BE3F3B7219}" destId="{E8541FFA-AF77-421A-A75F-A4AB12CD3326}" srcOrd="0" destOrd="3" presId="urn:microsoft.com/office/officeart/2005/8/layout/vList5"/>
    <dgm:cxn modelId="{89366E3E-EFBB-46B6-9C61-DDFCBFDA9ABF}" type="presOf" srcId="{D209A451-3CAF-4F01-B2E2-E85F43CB56D9}" destId="{4814A6DC-F5BC-4403-A927-B2467ADEE1D2}" srcOrd="0" destOrd="2" presId="urn:microsoft.com/office/officeart/2005/8/layout/vList5"/>
    <dgm:cxn modelId="{32A3B59A-D3EF-45AD-B525-C7427233F817}" type="presOf" srcId="{EDF706BA-6EB4-46B4-8EB6-A15017AD579C}" destId="{E8541FFA-AF77-421A-A75F-A4AB12CD3326}" srcOrd="0" destOrd="0" presId="urn:microsoft.com/office/officeart/2005/8/layout/vList5"/>
    <dgm:cxn modelId="{CEDFB5FD-D903-4E65-8605-BE01D89C17AC}" type="presOf" srcId="{50C1F1DF-F31E-4575-9A67-E07D4B271BF6}" destId="{45419A65-2DD9-4156-9718-BA290F421A88}" srcOrd="0" destOrd="3" presId="urn:microsoft.com/office/officeart/2005/8/layout/vList5"/>
    <dgm:cxn modelId="{1095A807-E252-4AFC-8E2F-0E16B5726604}" type="presOf" srcId="{E41CCCBF-E757-451A-A3E9-F85DB52D59E7}" destId="{4814A6DC-F5BC-4403-A927-B2467ADEE1D2}" srcOrd="0" destOrd="0" presId="urn:microsoft.com/office/officeart/2005/8/layout/vList5"/>
    <dgm:cxn modelId="{078C2EA9-6A23-450C-88AD-69369CF8CE80}" srcId="{F93D1B4C-C469-4561-BF79-4E4E35AC1F89}" destId="{EDF706BA-6EB4-46B4-8EB6-A15017AD579C}" srcOrd="0" destOrd="0" parTransId="{D231320E-165A-4FCA-8E38-CBBB2528E611}" sibTransId="{92339280-E2B7-4D88-8B5D-631670662E8F}"/>
    <dgm:cxn modelId="{052D8824-0905-44E2-A5D4-CFBE9B8E083C}" type="presOf" srcId="{51E8F009-CEC6-43EB-8228-194C186650CD}" destId="{45419A65-2DD9-4156-9718-BA290F421A88}" srcOrd="0" destOrd="4" presId="urn:microsoft.com/office/officeart/2005/8/layout/vList5"/>
    <dgm:cxn modelId="{A860136C-B508-459C-A542-6F013DF00846}" srcId="{CB458235-A2A8-4594-97AB-160D87F8E774}" destId="{50C1F1DF-F31E-4575-9A67-E07D4B271BF6}" srcOrd="3" destOrd="0" parTransId="{FBA46785-2565-447F-B4A3-4B698605AB9E}" sibTransId="{21A8A461-5F79-48F1-B7BD-390557DF3259}"/>
    <dgm:cxn modelId="{EF01A2C4-5311-4A59-86ED-0BA9F2F0115E}" srcId="{CB458235-A2A8-4594-97AB-160D87F8E774}" destId="{74059865-E53F-4DAD-BE88-E82A0EB8EED5}" srcOrd="6" destOrd="0" parTransId="{93019876-1D43-4A38-B314-0A04943DBD8D}" sibTransId="{2B5F1A2C-F39A-4D57-B27D-495EE583C525}"/>
    <dgm:cxn modelId="{2C599DBA-F96A-4764-998F-68FFCC853125}" srcId="{F93D1B4C-C469-4561-BF79-4E4E35AC1F89}" destId="{763B8C0C-EAF2-447F-90CF-97BE3F3B7219}" srcOrd="3" destOrd="0" parTransId="{7B290E73-793E-4AD8-AED1-B1BF021385D3}" sibTransId="{5B446F19-4AE6-4F75-BE73-A7E515628656}"/>
    <dgm:cxn modelId="{28C536BF-1309-4AF7-B781-62C24A1CFA51}" srcId="{57252999-CC92-46F1-A28E-25393ADF61A9}" destId="{A6BE1D03-2589-4364-A998-ED5382052298}" srcOrd="0" destOrd="0" parTransId="{DC86B8E5-F5D2-42B1-A92F-E39CC729294C}" sibTransId="{B0A7DBDF-DD93-42B5-B7C5-0D1A5EE29396}"/>
    <dgm:cxn modelId="{249FC61B-3AFF-4400-84EC-E18938386B54}" type="presOf" srcId="{28A4ACE8-10F8-458B-B17B-09A802678B06}" destId="{4814A6DC-F5BC-4403-A927-B2467ADEE1D2}" srcOrd="0" destOrd="3" presId="urn:microsoft.com/office/officeart/2005/8/layout/vList5"/>
    <dgm:cxn modelId="{E8B3BE13-65FA-4B55-8417-63C2322D02FD}" srcId="{CB458235-A2A8-4594-97AB-160D87F8E774}" destId="{5EBCE2B3-2C69-4D2C-91DA-98BE66F82E1F}" srcOrd="8" destOrd="0" parTransId="{D5B59D44-67E6-4580-97A5-E911B8F53EB8}" sibTransId="{64428BE7-D5CC-4949-9E29-EBF11D76DDA4}"/>
    <dgm:cxn modelId="{E2874A5A-9D31-4B3A-98B4-22BBEB28BBE8}" srcId="{A6BE1D03-2589-4364-A998-ED5382052298}" destId="{28A4ACE8-10F8-458B-B17B-09A802678B06}" srcOrd="3" destOrd="0" parTransId="{169E990F-65DC-4415-80DB-8E91C7257902}" sibTransId="{7CA6E20B-B44E-48BB-A58B-E360D9E2EFDD}"/>
    <dgm:cxn modelId="{D1E5A55A-4ED4-4E6E-8BD6-A5F6F84D5180}" srcId="{A6BE1D03-2589-4364-A998-ED5382052298}" destId="{A8111C3D-DCF2-4893-8F8A-F434FFD1352E}" srcOrd="1" destOrd="0" parTransId="{74EEC46C-EBA5-4BAC-925F-2F311C5F40CF}" sibTransId="{002FD309-F9DE-4BAD-8989-08C9EE4C3B70}"/>
    <dgm:cxn modelId="{36D5E4C5-E742-4B32-A51E-D19D26424CC6}" type="presParOf" srcId="{2F965FA5-F584-4214-9688-A7A1DD0EC195}" destId="{8B8D108B-C344-4309-9E70-48DDA7EA67C5}" srcOrd="0" destOrd="0" presId="urn:microsoft.com/office/officeart/2005/8/layout/vList5"/>
    <dgm:cxn modelId="{6762A5FB-34CC-4B5F-8C44-590327A8C6A9}" type="presParOf" srcId="{8B8D108B-C344-4309-9E70-48DDA7EA67C5}" destId="{F615DA32-3F71-4BCA-A252-8370B7673A97}" srcOrd="0" destOrd="0" presId="urn:microsoft.com/office/officeart/2005/8/layout/vList5"/>
    <dgm:cxn modelId="{18C49BE8-8D2C-4FFC-BF96-08A0F3C52CC1}" type="presParOf" srcId="{8B8D108B-C344-4309-9E70-48DDA7EA67C5}" destId="{4814A6DC-F5BC-4403-A927-B2467ADEE1D2}" srcOrd="1" destOrd="0" presId="urn:microsoft.com/office/officeart/2005/8/layout/vList5"/>
    <dgm:cxn modelId="{A440B147-93B6-46AC-9797-D1E700B7E215}" type="presParOf" srcId="{2F965FA5-F584-4214-9688-A7A1DD0EC195}" destId="{8CC1F3DF-6FEF-4A20-97DE-D95A1D933797}" srcOrd="1" destOrd="0" presId="urn:microsoft.com/office/officeart/2005/8/layout/vList5"/>
    <dgm:cxn modelId="{95E1CEB3-6C9F-4B9C-ACB9-4EE814ACA814}" type="presParOf" srcId="{2F965FA5-F584-4214-9688-A7A1DD0EC195}" destId="{9BF3B7A5-ABD0-43F0-90C6-D3561E69F316}" srcOrd="2" destOrd="0" presId="urn:microsoft.com/office/officeart/2005/8/layout/vList5"/>
    <dgm:cxn modelId="{88DDAA6A-645A-4679-B85E-4B569B82273A}" type="presParOf" srcId="{9BF3B7A5-ABD0-43F0-90C6-D3561E69F316}" destId="{E23D0E9A-CAD3-4E4A-AFB7-BE1E9F702282}" srcOrd="0" destOrd="0" presId="urn:microsoft.com/office/officeart/2005/8/layout/vList5"/>
    <dgm:cxn modelId="{34ED182E-4523-4479-A019-9108F9B1D46F}" type="presParOf" srcId="{9BF3B7A5-ABD0-43F0-90C6-D3561E69F316}" destId="{E8541FFA-AF77-421A-A75F-A4AB12CD3326}" srcOrd="1" destOrd="0" presId="urn:microsoft.com/office/officeart/2005/8/layout/vList5"/>
    <dgm:cxn modelId="{803E02C0-796D-480D-87E0-1C9E6231C57A}" type="presParOf" srcId="{2F965FA5-F584-4214-9688-A7A1DD0EC195}" destId="{391D71D0-7B76-48D5-B20A-359FE9E77473}" srcOrd="3" destOrd="0" presId="urn:microsoft.com/office/officeart/2005/8/layout/vList5"/>
    <dgm:cxn modelId="{738CE87C-D2D7-4476-8881-7D254ABD85C2}" type="presParOf" srcId="{2F965FA5-F584-4214-9688-A7A1DD0EC195}" destId="{B049107D-638D-49FE-B407-F97B5F69C898}" srcOrd="4" destOrd="0" presId="urn:microsoft.com/office/officeart/2005/8/layout/vList5"/>
    <dgm:cxn modelId="{4EAAC757-5FA3-4FDA-843E-5D2A1692168A}" type="presParOf" srcId="{B049107D-638D-49FE-B407-F97B5F69C898}" destId="{082A3CA7-E674-4480-9B5F-5B11D4B32FEC}" srcOrd="0" destOrd="0" presId="urn:microsoft.com/office/officeart/2005/8/layout/vList5"/>
    <dgm:cxn modelId="{EB809644-2A21-4DCE-88EC-A833C46C2A8A}" type="presParOf" srcId="{B049107D-638D-49FE-B407-F97B5F69C898}" destId="{45419A65-2DD9-4156-9718-BA290F421A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52999-CC92-46F1-A28E-25393ADF61A9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BE1D03-2589-4364-A998-ED538205229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Декабрь</a:t>
          </a:r>
        </a:p>
        <a:p>
          <a:r>
            <a:rPr lang="ru-RU" dirty="0" smtClean="0"/>
            <a:t>«Моя семья»</a:t>
          </a:r>
          <a:endParaRPr lang="ru-RU" dirty="0"/>
        </a:p>
      </dgm:t>
    </dgm:pt>
    <dgm:pt modelId="{DC86B8E5-F5D2-42B1-A92F-E39CC729294C}" type="parTrans" cxnId="{28C536BF-1309-4AF7-B781-62C24A1CFA51}">
      <dgm:prSet/>
      <dgm:spPr/>
      <dgm:t>
        <a:bodyPr/>
        <a:lstStyle/>
        <a:p>
          <a:endParaRPr lang="ru-RU"/>
        </a:p>
      </dgm:t>
    </dgm:pt>
    <dgm:pt modelId="{B0A7DBDF-DD93-42B5-B7C5-0D1A5EE29396}" type="sibTrans" cxnId="{28C536BF-1309-4AF7-B781-62C24A1CFA51}">
      <dgm:prSet/>
      <dgm:spPr/>
      <dgm:t>
        <a:bodyPr/>
        <a:lstStyle/>
        <a:p>
          <a:endParaRPr lang="ru-RU"/>
        </a:p>
      </dgm:t>
    </dgm:pt>
    <dgm:pt modelId="{E41CCCBF-E757-451A-A3E9-F85DB52D59E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Чтение сказки «Рукавичка»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D59D8AC-530F-4FD6-A832-87F53EC9B96E}" type="parTrans" cxnId="{D3101D66-4C17-4ED9-9BA8-CA11921A6131}">
      <dgm:prSet/>
      <dgm:spPr/>
      <dgm:t>
        <a:bodyPr/>
        <a:lstStyle/>
        <a:p>
          <a:endParaRPr lang="ru-RU"/>
        </a:p>
      </dgm:t>
    </dgm:pt>
    <dgm:pt modelId="{0328C18F-C361-45E2-9BB3-9C279C1C6FC6}" type="sibTrans" cxnId="{D3101D66-4C17-4ED9-9BA8-CA11921A6131}">
      <dgm:prSet/>
      <dgm:spPr/>
      <dgm:t>
        <a:bodyPr/>
        <a:lstStyle/>
        <a:p>
          <a:endParaRPr lang="ru-RU"/>
        </a:p>
      </dgm:t>
    </dgm:pt>
    <dgm:pt modelId="{F93D1B4C-C469-4561-BF79-4E4E35AC1F8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Январь</a:t>
          </a:r>
        </a:p>
        <a:p>
          <a:r>
            <a:rPr lang="ru-RU" dirty="0" smtClean="0"/>
            <a:t>«Мои друзья</a:t>
          </a:r>
          <a:endParaRPr lang="ru-RU" dirty="0"/>
        </a:p>
      </dgm:t>
    </dgm:pt>
    <dgm:pt modelId="{919A2952-201F-45BC-8A65-D599C18B501E}" type="parTrans" cxnId="{9E09953D-0191-44F3-AD22-BA4A349A26A6}">
      <dgm:prSet/>
      <dgm:spPr/>
      <dgm:t>
        <a:bodyPr/>
        <a:lstStyle/>
        <a:p>
          <a:endParaRPr lang="ru-RU"/>
        </a:p>
      </dgm:t>
    </dgm:pt>
    <dgm:pt modelId="{F70F2617-3C66-48AC-8F50-F8A9B2F2439B}" type="sibTrans" cxnId="{9E09953D-0191-44F3-AD22-BA4A349A26A6}">
      <dgm:prSet/>
      <dgm:spPr/>
      <dgm:t>
        <a:bodyPr/>
        <a:lstStyle/>
        <a:p>
          <a:endParaRPr lang="ru-RU"/>
        </a:p>
      </dgm:t>
    </dgm:pt>
    <dgm:pt modelId="{EDF706BA-6EB4-46B4-8EB6-A15017AD579C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 sz="1200" dirty="0"/>
        </a:p>
      </dgm:t>
    </dgm:pt>
    <dgm:pt modelId="{D231320E-165A-4FCA-8E38-CBBB2528E611}" type="parTrans" cxnId="{078C2EA9-6A23-450C-88AD-69369CF8CE80}">
      <dgm:prSet/>
      <dgm:spPr/>
      <dgm:t>
        <a:bodyPr/>
        <a:lstStyle/>
        <a:p>
          <a:endParaRPr lang="ru-RU"/>
        </a:p>
      </dgm:t>
    </dgm:pt>
    <dgm:pt modelId="{92339280-E2B7-4D88-8B5D-631670662E8F}" type="sibTrans" cxnId="{078C2EA9-6A23-450C-88AD-69369CF8CE80}">
      <dgm:prSet/>
      <dgm:spPr/>
      <dgm:t>
        <a:bodyPr/>
        <a:lstStyle/>
        <a:p>
          <a:endParaRPr lang="ru-RU"/>
        </a:p>
      </dgm:t>
    </dgm:pt>
    <dgm:pt modelId="{CB458235-A2A8-4594-97AB-160D87F8E774}">
      <dgm:prSet phldrT="[Текст]"/>
      <dgm:spPr/>
      <dgm:t>
        <a:bodyPr/>
        <a:lstStyle/>
        <a:p>
          <a:r>
            <a:rPr lang="ru-RU" dirty="0" smtClean="0"/>
            <a:t>Февраль</a:t>
          </a:r>
        </a:p>
        <a:p>
          <a:r>
            <a:rPr lang="ru-RU" dirty="0" smtClean="0"/>
            <a:t>«Природа родного края»</a:t>
          </a:r>
          <a:endParaRPr lang="ru-RU" dirty="0"/>
        </a:p>
      </dgm:t>
    </dgm:pt>
    <dgm:pt modelId="{6835755A-BBCA-4C63-9F10-E158303A98D3}" type="parTrans" cxnId="{1AE274FD-7FB3-43BC-90CB-559359E80A4F}">
      <dgm:prSet/>
      <dgm:spPr/>
      <dgm:t>
        <a:bodyPr/>
        <a:lstStyle/>
        <a:p>
          <a:endParaRPr lang="ru-RU"/>
        </a:p>
      </dgm:t>
    </dgm:pt>
    <dgm:pt modelId="{E58BABF2-E5DD-4A2B-9E46-9B2AF824403C}" type="sibTrans" cxnId="{1AE274FD-7FB3-43BC-90CB-559359E80A4F}">
      <dgm:prSet/>
      <dgm:spPr/>
      <dgm:t>
        <a:bodyPr/>
        <a:lstStyle/>
        <a:p>
          <a:endParaRPr lang="ru-RU"/>
        </a:p>
      </dgm:t>
    </dgm:pt>
    <dgm:pt modelId="{50C1F1DF-F31E-4575-9A67-E07D4B271BF6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i="0" u="none" dirty="0" smtClean="0">
              <a:latin typeface="Arial" pitchFamily="34" charset="0"/>
              <a:cs typeface="Arial" pitchFamily="34" charset="0"/>
            </a:rPr>
            <a:t>Беседа «Наши верные друзья»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BA46785-2565-447F-B4A3-4B698605AB9E}" type="parTrans" cxnId="{A860136C-B508-459C-A542-6F013DF00846}">
      <dgm:prSet/>
      <dgm:spPr/>
      <dgm:t>
        <a:bodyPr/>
        <a:lstStyle/>
        <a:p>
          <a:endParaRPr lang="ru-RU"/>
        </a:p>
      </dgm:t>
    </dgm:pt>
    <dgm:pt modelId="{21A8A461-5F79-48F1-B7BD-390557DF3259}" type="sibTrans" cxnId="{A860136C-B508-459C-A542-6F013DF00846}">
      <dgm:prSet/>
      <dgm:spPr/>
      <dgm:t>
        <a:bodyPr/>
        <a:lstStyle/>
        <a:p>
          <a:endParaRPr lang="ru-RU"/>
        </a:p>
      </dgm:t>
    </dgm:pt>
    <dgm:pt modelId="{24213F54-F8A7-4204-BC60-749D60807D76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900" dirty="0"/>
        </a:p>
      </dgm:t>
    </dgm:pt>
    <dgm:pt modelId="{9C9BBEDA-47CF-4220-950B-F14601F40F91}" type="parTrans" cxnId="{19520C58-239B-40A0-AFBF-F261C3A2C5B6}">
      <dgm:prSet/>
      <dgm:spPr/>
      <dgm:t>
        <a:bodyPr/>
        <a:lstStyle/>
        <a:p>
          <a:endParaRPr lang="ru-RU"/>
        </a:p>
      </dgm:t>
    </dgm:pt>
    <dgm:pt modelId="{DFA9C855-B9E9-4D82-BE9E-E0F14C80BB4C}" type="sibTrans" cxnId="{19520C58-239B-40A0-AFBF-F261C3A2C5B6}">
      <dgm:prSet/>
      <dgm:spPr/>
      <dgm:t>
        <a:bodyPr/>
        <a:lstStyle/>
        <a:p>
          <a:endParaRPr lang="ru-RU"/>
        </a:p>
      </dgm:t>
    </dgm:pt>
    <dgm:pt modelId="{8A9DE06A-DA6C-40BD-BA5C-6E4FE1717470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900" dirty="0"/>
        </a:p>
      </dgm:t>
    </dgm:pt>
    <dgm:pt modelId="{08330438-F22B-4E3D-B3BE-FBF1BB0229BF}" type="parTrans" cxnId="{8091F6BB-7364-4F56-B664-41EB6C36FBB2}">
      <dgm:prSet/>
      <dgm:spPr/>
      <dgm:t>
        <a:bodyPr/>
        <a:lstStyle/>
        <a:p>
          <a:endParaRPr lang="ru-RU"/>
        </a:p>
      </dgm:t>
    </dgm:pt>
    <dgm:pt modelId="{9429D060-CEE2-494B-A908-0166659EA3AE}" type="sibTrans" cxnId="{8091F6BB-7364-4F56-B664-41EB6C36FBB2}">
      <dgm:prSet/>
      <dgm:spPr/>
      <dgm:t>
        <a:bodyPr/>
        <a:lstStyle/>
        <a:p>
          <a:endParaRPr lang="ru-RU"/>
        </a:p>
      </dgm:t>
    </dgm:pt>
    <dgm:pt modelId="{4EF79219-A394-4A2C-9070-B57FB041DFCF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900" dirty="0"/>
        </a:p>
      </dgm:t>
    </dgm:pt>
    <dgm:pt modelId="{AACED19F-2817-42BA-AFCE-08BEDCBB3B34}" type="parTrans" cxnId="{8B6DDE39-B4A8-4D64-9B90-C71071AD39F7}">
      <dgm:prSet/>
      <dgm:spPr/>
      <dgm:t>
        <a:bodyPr/>
        <a:lstStyle/>
        <a:p>
          <a:endParaRPr lang="ru-RU"/>
        </a:p>
      </dgm:t>
    </dgm:pt>
    <dgm:pt modelId="{5DE612CD-DD5D-4DAB-8702-230DB4013A99}" type="sibTrans" cxnId="{8B6DDE39-B4A8-4D64-9B90-C71071AD39F7}">
      <dgm:prSet/>
      <dgm:spPr/>
      <dgm:t>
        <a:bodyPr/>
        <a:lstStyle/>
        <a:p>
          <a:endParaRPr lang="ru-RU"/>
        </a:p>
      </dgm:t>
    </dgm:pt>
    <dgm:pt modelId="{5EBCE2B3-2C69-4D2C-91DA-98BE66F82E1F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5B59D44-67E6-4580-97A5-E911B8F53EB8}" type="parTrans" cxnId="{E8B3BE13-65FA-4B55-8417-63C2322D02FD}">
      <dgm:prSet/>
      <dgm:spPr/>
      <dgm:t>
        <a:bodyPr/>
        <a:lstStyle/>
        <a:p>
          <a:endParaRPr lang="ru-RU"/>
        </a:p>
      </dgm:t>
    </dgm:pt>
    <dgm:pt modelId="{64428BE7-D5CC-4949-9E29-EBF11D76DDA4}" type="sibTrans" cxnId="{E8B3BE13-65FA-4B55-8417-63C2322D02FD}">
      <dgm:prSet/>
      <dgm:spPr/>
      <dgm:t>
        <a:bodyPr/>
        <a:lstStyle/>
        <a:p>
          <a:endParaRPr lang="ru-RU"/>
        </a:p>
      </dgm:t>
    </dgm:pt>
    <dgm:pt modelId="{8CAB0BA5-724A-4FA2-9E4D-C3FBBC5AAAB7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7C0E387-A7AD-493E-AA7C-5C5BEDD13AD8}" type="parTrans" cxnId="{2ABDAA9C-087D-4C02-94E0-F9C90A023462}">
      <dgm:prSet/>
      <dgm:spPr/>
      <dgm:t>
        <a:bodyPr/>
        <a:lstStyle/>
        <a:p>
          <a:endParaRPr lang="ru-RU"/>
        </a:p>
      </dgm:t>
    </dgm:pt>
    <dgm:pt modelId="{2D7C28EB-EBE6-45CB-949D-7D081CCE259E}" type="sibTrans" cxnId="{2ABDAA9C-087D-4C02-94E0-F9C90A023462}">
      <dgm:prSet/>
      <dgm:spPr/>
      <dgm:t>
        <a:bodyPr/>
        <a:lstStyle/>
        <a:p>
          <a:endParaRPr lang="ru-RU"/>
        </a:p>
      </dgm:t>
    </dgm:pt>
    <dgm:pt modelId="{729AAAE0-B6BD-40A9-85C7-2786697BA520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Встреча с интересными людьми: дворник.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E38FD76-BC98-496D-A291-C2B605B693EC}" type="parTrans" cxnId="{9F16AEF0-7020-48EF-A406-84DFAAD06899}">
      <dgm:prSet/>
      <dgm:spPr/>
      <dgm:t>
        <a:bodyPr/>
        <a:lstStyle/>
        <a:p>
          <a:endParaRPr lang="ru-RU"/>
        </a:p>
      </dgm:t>
    </dgm:pt>
    <dgm:pt modelId="{D0D8898F-C1D5-4697-B3A5-F8FB15412CF8}" type="sibTrans" cxnId="{9F16AEF0-7020-48EF-A406-84DFAAD06899}">
      <dgm:prSet/>
      <dgm:spPr/>
      <dgm:t>
        <a:bodyPr/>
        <a:lstStyle/>
        <a:p>
          <a:endParaRPr lang="ru-RU"/>
        </a:p>
      </dgm:t>
    </dgm:pt>
    <dgm:pt modelId="{4A75D99A-A402-49F5-9797-92BE1E897796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ru-RU" sz="1400" b="1" i="0" u="none" dirty="0" smtClean="0">
              <a:latin typeface="Arial" pitchFamily="34" charset="0"/>
              <a:cs typeface="Arial" pitchFamily="34" charset="0"/>
            </a:rPr>
            <a:t>Разыгрывание ситуаций: «Ссора», «Как помириться?»</a:t>
          </a:r>
          <a:endParaRPr lang="ru-RU" sz="1400" b="1" i="0" dirty="0">
            <a:latin typeface="Arial" pitchFamily="34" charset="0"/>
            <a:cs typeface="Arial" pitchFamily="34" charset="0"/>
          </a:endParaRPr>
        </a:p>
      </dgm:t>
    </dgm:pt>
    <dgm:pt modelId="{6B555DED-659E-4D60-812C-C4D8E8A3E5A9}" type="parTrans" cxnId="{D71F8F41-B0C7-45EA-88BA-B49EC2A915AC}">
      <dgm:prSet/>
      <dgm:spPr/>
      <dgm:t>
        <a:bodyPr/>
        <a:lstStyle/>
        <a:p>
          <a:endParaRPr lang="ru-RU"/>
        </a:p>
      </dgm:t>
    </dgm:pt>
    <dgm:pt modelId="{19E40413-6398-4E7D-9766-64DE374A961B}" type="sibTrans" cxnId="{D71F8F41-B0C7-45EA-88BA-B49EC2A915AC}">
      <dgm:prSet/>
      <dgm:spPr/>
      <dgm:t>
        <a:bodyPr/>
        <a:lstStyle/>
        <a:p>
          <a:endParaRPr lang="ru-RU"/>
        </a:p>
      </dgm:t>
    </dgm:pt>
    <dgm:pt modelId="{123B58CA-4385-4147-A7A9-13B49E7FFE26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ru-RU" sz="1400" b="1" i="0" u="none" dirty="0" smtClean="0">
              <a:latin typeface="Arial" pitchFamily="34" charset="0"/>
              <a:cs typeface="Arial" pitchFamily="34" charset="0"/>
            </a:rPr>
            <a:t>Чтение и разучивание стихов о дружбе.</a:t>
          </a:r>
          <a:endParaRPr lang="ru-RU" sz="1400" b="1" i="0" dirty="0">
            <a:latin typeface="Arial" pitchFamily="34" charset="0"/>
            <a:cs typeface="Arial" pitchFamily="34" charset="0"/>
          </a:endParaRPr>
        </a:p>
      </dgm:t>
    </dgm:pt>
    <dgm:pt modelId="{3FC07085-E7E7-4E28-9327-14D2ABEE412B}" type="parTrans" cxnId="{9EEAE422-606F-4B49-9B2F-89C670519361}">
      <dgm:prSet/>
      <dgm:spPr/>
      <dgm:t>
        <a:bodyPr/>
        <a:lstStyle/>
        <a:p>
          <a:endParaRPr lang="ru-RU"/>
        </a:p>
      </dgm:t>
    </dgm:pt>
    <dgm:pt modelId="{6A4DEF5E-3CC1-40E9-9970-E5778BC907E4}" type="sibTrans" cxnId="{9EEAE422-606F-4B49-9B2F-89C670519361}">
      <dgm:prSet/>
      <dgm:spPr/>
      <dgm:t>
        <a:bodyPr/>
        <a:lstStyle/>
        <a:p>
          <a:endParaRPr lang="ru-RU"/>
        </a:p>
      </dgm:t>
    </dgm:pt>
    <dgm:pt modelId="{2E754610-9B0D-4405-914D-3E95E137378C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endParaRPr lang="ru-RU" sz="1200" b="0" i="0" dirty="0"/>
        </a:p>
      </dgm:t>
    </dgm:pt>
    <dgm:pt modelId="{BE1CF5D5-CC18-481D-9DFD-2A22F8971A10}" type="parTrans" cxnId="{720D0723-B167-4164-A5AE-A4F7B2D1A128}">
      <dgm:prSet/>
      <dgm:spPr/>
      <dgm:t>
        <a:bodyPr/>
        <a:lstStyle/>
        <a:p>
          <a:endParaRPr lang="ru-RU"/>
        </a:p>
      </dgm:t>
    </dgm:pt>
    <dgm:pt modelId="{CC94738F-6E80-4183-B268-89D9D089301D}" type="sibTrans" cxnId="{720D0723-B167-4164-A5AE-A4F7B2D1A128}">
      <dgm:prSet/>
      <dgm:spPr/>
      <dgm:t>
        <a:bodyPr/>
        <a:lstStyle/>
        <a:p>
          <a:endParaRPr lang="ru-RU"/>
        </a:p>
      </dgm:t>
    </dgm:pt>
    <dgm:pt modelId="{AD2DE2E6-B8AE-463E-B212-9457B48E3E9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400" b="1" i="0" dirty="0" smtClean="0">
              <a:latin typeface="Arial" pitchFamily="34" charset="0"/>
              <a:cs typeface="Arial" pitchFamily="34" charset="0"/>
            </a:rPr>
            <a:t>Консультация для родителей: «Воспитание любви к родному  селу в семье и детском саду».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604649E-6A19-4A92-AA76-8F8B87C6FCCD}" type="parTrans" cxnId="{176F20C2-E54A-4F18-8859-9CCADB2B91F2}">
      <dgm:prSet/>
      <dgm:spPr/>
      <dgm:t>
        <a:bodyPr/>
        <a:lstStyle/>
        <a:p>
          <a:endParaRPr lang="ru-RU"/>
        </a:p>
      </dgm:t>
    </dgm:pt>
    <dgm:pt modelId="{C99AB2EB-0412-4986-937A-3692CB03F394}" type="sibTrans" cxnId="{176F20C2-E54A-4F18-8859-9CCADB2B91F2}">
      <dgm:prSet/>
      <dgm:spPr/>
      <dgm:t>
        <a:bodyPr/>
        <a:lstStyle/>
        <a:p>
          <a:endParaRPr lang="ru-RU"/>
        </a:p>
      </dgm:t>
    </dgm:pt>
    <dgm:pt modelId="{4CDE5B0F-84D0-4B6A-A065-5228C68C093C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Разучивание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потешек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про домашних животных.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7DDF70E-2FE3-48EC-89D6-EF0C948AA673}" type="parTrans" cxnId="{97A41836-C8A1-4F1E-8884-A90E07D614C2}">
      <dgm:prSet/>
      <dgm:spPr/>
      <dgm:t>
        <a:bodyPr/>
        <a:lstStyle/>
        <a:p>
          <a:endParaRPr lang="ru-RU"/>
        </a:p>
      </dgm:t>
    </dgm:pt>
    <dgm:pt modelId="{F4FDF9B8-EF52-42CA-B377-4E2DC2FF38A9}" type="sibTrans" cxnId="{97A41836-C8A1-4F1E-8884-A90E07D614C2}">
      <dgm:prSet/>
      <dgm:spPr/>
      <dgm:t>
        <a:bodyPr/>
        <a:lstStyle/>
        <a:p>
          <a:endParaRPr lang="ru-RU"/>
        </a:p>
      </dgm:t>
    </dgm:pt>
    <dgm:pt modelId="{3BD7C1A4-DA8B-4076-9D76-71C5CC48BA1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Д/и. «Угадай о ком скажу»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3F2E97D-489C-4E79-BC51-F205288C1881}" type="parTrans" cxnId="{720D7294-C8FF-489B-A57F-0B09A69366D6}">
      <dgm:prSet/>
      <dgm:spPr/>
      <dgm:t>
        <a:bodyPr/>
        <a:lstStyle/>
        <a:p>
          <a:endParaRPr lang="ru-RU"/>
        </a:p>
      </dgm:t>
    </dgm:pt>
    <dgm:pt modelId="{6B374C72-2641-43D6-93B0-9C57D3FFD315}" type="sibTrans" cxnId="{720D7294-C8FF-489B-A57F-0B09A69366D6}">
      <dgm:prSet/>
      <dgm:spPr/>
      <dgm:t>
        <a:bodyPr/>
        <a:lstStyle/>
        <a:p>
          <a:endParaRPr lang="ru-RU"/>
        </a:p>
      </dgm:t>
    </dgm:pt>
    <dgm:pt modelId="{D86DE581-0910-4758-9E29-BC2A8227867D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Путешествие в старшую группу «Малыши в гостях»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800DC1A-0DC8-4D1E-B2FB-877F2979460E}" type="parTrans" cxnId="{BBB12C6B-6EB6-4517-AC08-714166FEEE1E}">
      <dgm:prSet/>
      <dgm:spPr/>
      <dgm:t>
        <a:bodyPr/>
        <a:lstStyle/>
        <a:p>
          <a:endParaRPr lang="ru-RU"/>
        </a:p>
      </dgm:t>
    </dgm:pt>
    <dgm:pt modelId="{F6C5F525-2828-4C0B-92E9-0BC5E1459E5E}" type="sibTrans" cxnId="{BBB12C6B-6EB6-4517-AC08-714166FEEE1E}">
      <dgm:prSet/>
      <dgm:spPr/>
      <dgm:t>
        <a:bodyPr/>
        <a:lstStyle/>
        <a:p>
          <a:endParaRPr lang="ru-RU"/>
        </a:p>
      </dgm:t>
    </dgm:pt>
    <dgm:pt modelId="{6EA7CDB6-3097-4E3B-8A62-256434F91C6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Консультация для родителей «Огород на окошке»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6FC40DF-9695-49A0-8383-78FA44DBBC4B}" type="parTrans" cxnId="{C8D7EA49-DD04-422D-8B79-4CA2A6A9C47C}">
      <dgm:prSet/>
      <dgm:spPr/>
      <dgm:t>
        <a:bodyPr/>
        <a:lstStyle/>
        <a:p>
          <a:endParaRPr lang="ru-RU"/>
        </a:p>
      </dgm:t>
    </dgm:pt>
    <dgm:pt modelId="{F84FB96C-6997-4AA0-B914-DA02AC5667CC}" type="sibTrans" cxnId="{C8D7EA49-DD04-422D-8B79-4CA2A6A9C47C}">
      <dgm:prSet/>
      <dgm:spPr/>
      <dgm:t>
        <a:bodyPr/>
        <a:lstStyle/>
        <a:p>
          <a:endParaRPr lang="ru-RU"/>
        </a:p>
      </dgm:t>
    </dgm:pt>
    <dgm:pt modelId="{1DF9DD3C-4898-437D-9BC1-92349AFBCED9}">
      <dgm:prSet phldrT="[Текст]" custScaleX="122070" custT="1" custLinFactNeighborX="-29" custLinFactNeighborY="-7498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Путешествие в старшую группу «Малыши в гостях»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6320B84A-BF15-4FAC-9174-49A6FDE501FF}" type="parTrans" cxnId="{0B744DF5-293B-4A61-BEAC-5F3BC7B137D0}">
      <dgm:prSet/>
      <dgm:spPr/>
      <dgm:t>
        <a:bodyPr/>
        <a:lstStyle/>
        <a:p>
          <a:endParaRPr lang="ru-RU"/>
        </a:p>
      </dgm:t>
    </dgm:pt>
    <dgm:pt modelId="{ADE37043-5206-4252-875D-50F7D83FAA2F}" type="sibTrans" cxnId="{0B744DF5-293B-4A61-BEAC-5F3BC7B137D0}">
      <dgm:prSet/>
      <dgm:spPr/>
      <dgm:t>
        <a:bodyPr/>
        <a:lstStyle/>
        <a:p>
          <a:endParaRPr lang="ru-RU"/>
        </a:p>
      </dgm:t>
    </dgm:pt>
    <dgm:pt modelId="{2F965FA5-F584-4214-9688-A7A1DD0EC195}" type="pres">
      <dgm:prSet presAssocID="{57252999-CC92-46F1-A28E-25393ADF61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D108B-C344-4309-9E70-48DDA7EA67C5}" type="pres">
      <dgm:prSet presAssocID="{A6BE1D03-2589-4364-A998-ED5382052298}" presName="linNode" presStyleCnt="0"/>
      <dgm:spPr/>
    </dgm:pt>
    <dgm:pt modelId="{F615DA32-3F71-4BCA-A252-8370B7673A97}" type="pres">
      <dgm:prSet presAssocID="{A6BE1D03-2589-4364-A998-ED53820522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4A6DC-F5BC-4403-A927-B2467ADEE1D2}" type="pres">
      <dgm:prSet presAssocID="{A6BE1D03-2589-4364-A998-ED5382052298}" presName="descendantText" presStyleLbl="alignAccFollowNode1" presStyleIdx="0" presStyleCnt="3" custScaleX="234087" custScaleY="104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1F3DF-6FEF-4A20-97DE-D95A1D933797}" type="pres">
      <dgm:prSet presAssocID="{B0A7DBDF-DD93-42B5-B7C5-0D1A5EE29396}" presName="sp" presStyleCnt="0"/>
      <dgm:spPr/>
    </dgm:pt>
    <dgm:pt modelId="{9BF3B7A5-ABD0-43F0-90C6-D3561E69F316}" type="pres">
      <dgm:prSet presAssocID="{F93D1B4C-C469-4561-BF79-4E4E35AC1F89}" presName="linNode" presStyleCnt="0"/>
      <dgm:spPr/>
    </dgm:pt>
    <dgm:pt modelId="{E23D0E9A-CAD3-4E4A-AFB7-BE1E9F702282}" type="pres">
      <dgm:prSet presAssocID="{F93D1B4C-C469-4561-BF79-4E4E35AC1F89}" presName="parentText" presStyleLbl="node1" presStyleIdx="1" presStyleCnt="3" custScaleX="52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41FFA-AF77-421A-A75F-A4AB12CD3326}" type="pres">
      <dgm:prSet presAssocID="{F93D1B4C-C469-4561-BF79-4E4E35AC1F89}" presName="descendantText" presStyleLbl="alignAccFollowNode1" presStyleIdx="1" presStyleCnt="3" custScaleX="99324" custLinFactNeighborX="-312" custLinFactNeighborY="-7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D71D0-7B76-48D5-B20A-359FE9E77473}" type="pres">
      <dgm:prSet presAssocID="{F70F2617-3C66-48AC-8F50-F8A9B2F2439B}" presName="sp" presStyleCnt="0"/>
      <dgm:spPr/>
    </dgm:pt>
    <dgm:pt modelId="{B049107D-638D-49FE-B407-F97B5F69C898}" type="pres">
      <dgm:prSet presAssocID="{CB458235-A2A8-4594-97AB-160D87F8E774}" presName="linNode" presStyleCnt="0"/>
      <dgm:spPr/>
    </dgm:pt>
    <dgm:pt modelId="{082A3CA7-E674-4480-9B5F-5B11D4B32FEC}" type="pres">
      <dgm:prSet presAssocID="{CB458235-A2A8-4594-97AB-160D87F8E774}" presName="parentText" presStyleLbl="node1" presStyleIdx="2" presStyleCnt="3" custScaleX="52824" custLinFactNeighborX="-1239" custLinFactNeighborY="-5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19A65-2DD9-4156-9718-BA290F421A88}" type="pres">
      <dgm:prSet presAssocID="{CB458235-A2A8-4594-97AB-160D87F8E774}" presName="descendantText" presStyleLbl="alignAccFollowNode1" presStyleIdx="2" presStyleCnt="3" custScaleX="96366" custScaleY="131161" custLinFactNeighborX="-29" custLinFactNeighborY="-7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C4D07-E572-43A7-8185-5434F16991BE}" type="presOf" srcId="{8A9DE06A-DA6C-40BD-BA5C-6E4FE1717470}" destId="{45419A65-2DD9-4156-9718-BA290F421A88}" srcOrd="0" destOrd="1" presId="urn:microsoft.com/office/officeart/2005/8/layout/vList5"/>
    <dgm:cxn modelId="{4297A66F-F388-4A37-9190-D0F4229D90CC}" type="presOf" srcId="{57252999-CC92-46F1-A28E-25393ADF61A9}" destId="{2F965FA5-F584-4214-9688-A7A1DD0EC195}" srcOrd="0" destOrd="0" presId="urn:microsoft.com/office/officeart/2005/8/layout/vList5"/>
    <dgm:cxn modelId="{9EEAE422-606F-4B49-9B2F-89C670519361}" srcId="{F93D1B4C-C469-4561-BF79-4E4E35AC1F89}" destId="{123B58CA-4385-4147-A7A9-13B49E7FFE26}" srcOrd="3" destOrd="0" parTransId="{3FC07085-E7E7-4E28-9327-14D2ABEE412B}" sibTransId="{6A4DEF5E-3CC1-40E9-9970-E5778BC907E4}"/>
    <dgm:cxn modelId="{3D60515D-E200-4AF5-8BCF-9B35E0155300}" type="presOf" srcId="{50C1F1DF-F31E-4575-9A67-E07D4B271BF6}" destId="{45419A65-2DD9-4156-9718-BA290F421A88}" srcOrd="0" destOrd="3" presId="urn:microsoft.com/office/officeart/2005/8/layout/vList5"/>
    <dgm:cxn modelId="{491A57EF-D7C0-426F-B8DC-C9D20E5C35E4}" type="presOf" srcId="{8CAB0BA5-724A-4FA2-9E4D-C3FBBC5AAAB7}" destId="{45419A65-2DD9-4156-9718-BA290F421A88}" srcOrd="0" destOrd="8" presId="urn:microsoft.com/office/officeart/2005/8/layout/vList5"/>
    <dgm:cxn modelId="{04A47BF9-F6D4-433E-95F2-8F54F6262453}" type="presOf" srcId="{AD2DE2E6-B8AE-463E-B212-9457B48E3E94}" destId="{E8541FFA-AF77-421A-A75F-A4AB12CD3326}" srcOrd="0" destOrd="1" presId="urn:microsoft.com/office/officeart/2005/8/layout/vList5"/>
    <dgm:cxn modelId="{D3101D66-4C17-4ED9-9BA8-CA11921A6131}" srcId="{A6BE1D03-2589-4364-A998-ED5382052298}" destId="{E41CCCBF-E757-451A-A3E9-F85DB52D59E7}" srcOrd="0" destOrd="0" parTransId="{ED59D8AC-530F-4FD6-A832-87F53EC9B96E}" sibTransId="{0328C18F-C361-45E2-9BB3-9C279C1C6FC6}"/>
    <dgm:cxn modelId="{0B744DF5-293B-4A61-BEAC-5F3BC7B137D0}" srcId="{A6BE1D03-2589-4364-A998-ED5382052298}" destId="{1DF9DD3C-4898-437D-9BC1-92349AFBCED9}" srcOrd="2" destOrd="0" parTransId="{6320B84A-BF15-4FAC-9174-49A6FDE501FF}" sibTransId="{ADE37043-5206-4252-875D-50F7D83FAA2F}"/>
    <dgm:cxn modelId="{1AE274FD-7FB3-43BC-90CB-559359E80A4F}" srcId="{57252999-CC92-46F1-A28E-25393ADF61A9}" destId="{CB458235-A2A8-4594-97AB-160D87F8E774}" srcOrd="2" destOrd="0" parTransId="{6835755A-BBCA-4C63-9F10-E158303A98D3}" sibTransId="{E58BABF2-E5DD-4A2B-9E46-9B2AF824403C}"/>
    <dgm:cxn modelId="{78E67840-CD9B-4D87-8F0A-BCFBD546381F}" type="presOf" srcId="{24213F54-F8A7-4204-BC60-749D60807D76}" destId="{45419A65-2DD9-4156-9718-BA290F421A88}" srcOrd="0" destOrd="0" presId="urn:microsoft.com/office/officeart/2005/8/layout/vList5"/>
    <dgm:cxn modelId="{492D0845-AB3F-4EED-9DAE-D68974FE730E}" type="presOf" srcId="{EDF706BA-6EB4-46B4-8EB6-A15017AD579C}" destId="{E8541FFA-AF77-421A-A75F-A4AB12CD3326}" srcOrd="0" destOrd="0" presId="urn:microsoft.com/office/officeart/2005/8/layout/vList5"/>
    <dgm:cxn modelId="{9E09953D-0191-44F3-AD22-BA4A349A26A6}" srcId="{57252999-CC92-46F1-A28E-25393ADF61A9}" destId="{F93D1B4C-C469-4561-BF79-4E4E35AC1F89}" srcOrd="1" destOrd="0" parTransId="{919A2952-201F-45BC-8A65-D599C18B501E}" sibTransId="{F70F2617-3C66-48AC-8F50-F8A9B2F2439B}"/>
    <dgm:cxn modelId="{D71F8F41-B0C7-45EA-88BA-B49EC2A915AC}" srcId="{F93D1B4C-C469-4561-BF79-4E4E35AC1F89}" destId="{4A75D99A-A402-49F5-9797-92BE1E897796}" srcOrd="2" destOrd="0" parTransId="{6B555DED-659E-4D60-812C-C4D8E8A3E5A9}" sibTransId="{19E40413-6398-4E7D-9766-64DE374A961B}"/>
    <dgm:cxn modelId="{439A2188-174E-4F60-BB62-2E299ACAA563}" type="presOf" srcId="{4A75D99A-A402-49F5-9797-92BE1E897796}" destId="{E8541FFA-AF77-421A-A75F-A4AB12CD3326}" srcOrd="0" destOrd="2" presId="urn:microsoft.com/office/officeart/2005/8/layout/vList5"/>
    <dgm:cxn modelId="{176F20C2-E54A-4F18-8859-9CCADB2B91F2}" srcId="{F93D1B4C-C469-4561-BF79-4E4E35AC1F89}" destId="{AD2DE2E6-B8AE-463E-B212-9457B48E3E94}" srcOrd="1" destOrd="0" parTransId="{D604649E-6A19-4A92-AA76-8F8B87C6FCCD}" sibTransId="{C99AB2EB-0412-4986-937A-3692CB03F394}"/>
    <dgm:cxn modelId="{19520C58-239B-40A0-AFBF-F261C3A2C5B6}" srcId="{CB458235-A2A8-4594-97AB-160D87F8E774}" destId="{24213F54-F8A7-4204-BC60-749D60807D76}" srcOrd="0" destOrd="0" parTransId="{9C9BBEDA-47CF-4220-950B-F14601F40F91}" sibTransId="{DFA9C855-B9E9-4D82-BE9E-E0F14C80BB4C}"/>
    <dgm:cxn modelId="{7CA0EE1B-41CB-4A68-AF57-D7312BC07BD1}" type="presOf" srcId="{E41CCCBF-E757-451A-A3E9-F85DB52D59E7}" destId="{4814A6DC-F5BC-4403-A927-B2467ADEE1D2}" srcOrd="0" destOrd="0" presId="urn:microsoft.com/office/officeart/2005/8/layout/vList5"/>
    <dgm:cxn modelId="{936C97A9-0F08-4C0B-BFD2-61A0D39CBBF2}" type="presOf" srcId="{F93D1B4C-C469-4561-BF79-4E4E35AC1F89}" destId="{E23D0E9A-CAD3-4E4A-AFB7-BE1E9F702282}" srcOrd="0" destOrd="0" presId="urn:microsoft.com/office/officeart/2005/8/layout/vList5"/>
    <dgm:cxn modelId="{97A41836-C8A1-4F1E-8884-A90E07D614C2}" srcId="{CB458235-A2A8-4594-97AB-160D87F8E774}" destId="{4CDE5B0F-84D0-4B6A-A065-5228C68C093C}" srcOrd="4" destOrd="0" parTransId="{47DDF70E-2FE3-48EC-89D6-EF0C948AA673}" sibTransId="{F4FDF9B8-EF52-42CA-B377-4E2DC2FF38A9}"/>
    <dgm:cxn modelId="{9F16AEF0-7020-48EF-A406-84DFAAD06899}" srcId="{A6BE1D03-2589-4364-A998-ED5382052298}" destId="{729AAAE0-B6BD-40A9-85C7-2786697BA520}" srcOrd="1" destOrd="0" parTransId="{0E38FD76-BC98-496D-A291-C2B605B693EC}" sibTransId="{D0D8898F-C1D5-4697-B3A5-F8FB15412CF8}"/>
    <dgm:cxn modelId="{532F1894-A0FD-4B24-B9C8-4FAC6B921424}" type="presOf" srcId="{729AAAE0-B6BD-40A9-85C7-2786697BA520}" destId="{4814A6DC-F5BC-4403-A927-B2467ADEE1D2}" srcOrd="0" destOrd="1" presId="urn:microsoft.com/office/officeart/2005/8/layout/vList5"/>
    <dgm:cxn modelId="{8091F6BB-7364-4F56-B664-41EB6C36FBB2}" srcId="{CB458235-A2A8-4594-97AB-160D87F8E774}" destId="{8A9DE06A-DA6C-40BD-BA5C-6E4FE1717470}" srcOrd="1" destOrd="0" parTransId="{08330438-F22B-4E3D-B3BE-FBF1BB0229BF}" sibTransId="{9429D060-CEE2-494B-A908-0166659EA3AE}"/>
    <dgm:cxn modelId="{2ABDAA9C-087D-4C02-94E0-F9C90A023462}" srcId="{CB458235-A2A8-4594-97AB-160D87F8E774}" destId="{8CAB0BA5-724A-4FA2-9E4D-C3FBBC5AAAB7}" srcOrd="8" destOrd="0" parTransId="{27C0E387-A7AD-493E-AA7C-5C5BEDD13AD8}" sibTransId="{2D7C28EB-EBE6-45CB-949D-7D081CCE259E}"/>
    <dgm:cxn modelId="{6F473FB3-FD7D-4A0B-ABBA-EFE9AAE631F4}" type="presOf" srcId="{4CDE5B0F-84D0-4B6A-A065-5228C68C093C}" destId="{45419A65-2DD9-4156-9718-BA290F421A88}" srcOrd="0" destOrd="4" presId="urn:microsoft.com/office/officeart/2005/8/layout/vList5"/>
    <dgm:cxn modelId="{2C487351-3237-48FF-9C6E-801EDF0245B6}" type="presOf" srcId="{4EF79219-A394-4A2C-9070-B57FB041DFCF}" destId="{45419A65-2DD9-4156-9718-BA290F421A88}" srcOrd="0" destOrd="2" presId="urn:microsoft.com/office/officeart/2005/8/layout/vList5"/>
    <dgm:cxn modelId="{BBB12C6B-6EB6-4517-AC08-714166FEEE1E}" srcId="{CB458235-A2A8-4594-97AB-160D87F8E774}" destId="{D86DE581-0910-4758-9E29-BC2A8227867D}" srcOrd="6" destOrd="0" parTransId="{C800DC1A-0DC8-4D1E-B2FB-877F2979460E}" sibTransId="{F6C5F525-2828-4C0B-92E9-0BC5E1459E5E}"/>
    <dgm:cxn modelId="{8B6DDE39-B4A8-4D64-9B90-C71071AD39F7}" srcId="{CB458235-A2A8-4594-97AB-160D87F8E774}" destId="{4EF79219-A394-4A2C-9070-B57FB041DFCF}" srcOrd="2" destOrd="0" parTransId="{AACED19F-2817-42BA-AFCE-08BEDCBB3B34}" sibTransId="{5DE612CD-DD5D-4DAB-8702-230DB4013A99}"/>
    <dgm:cxn modelId="{EA6ADC9E-6234-454D-BF1D-A74FDD2B27C1}" type="presOf" srcId="{5EBCE2B3-2C69-4D2C-91DA-98BE66F82E1F}" destId="{45419A65-2DD9-4156-9718-BA290F421A88}" srcOrd="0" destOrd="9" presId="urn:microsoft.com/office/officeart/2005/8/layout/vList5"/>
    <dgm:cxn modelId="{688DEE19-49C4-441F-8060-9E55FBE4BDCD}" type="presOf" srcId="{A6BE1D03-2589-4364-A998-ED5382052298}" destId="{F615DA32-3F71-4BCA-A252-8370B7673A97}" srcOrd="0" destOrd="0" presId="urn:microsoft.com/office/officeart/2005/8/layout/vList5"/>
    <dgm:cxn modelId="{720D0723-B167-4164-A5AE-A4F7B2D1A128}" srcId="{F93D1B4C-C469-4561-BF79-4E4E35AC1F89}" destId="{2E754610-9B0D-4405-914D-3E95E137378C}" srcOrd="4" destOrd="0" parTransId="{BE1CF5D5-CC18-481D-9DFD-2A22F8971A10}" sibTransId="{CC94738F-6E80-4183-B268-89D9D089301D}"/>
    <dgm:cxn modelId="{5E8F57ED-A74B-466D-985D-71D1C79DD164}" type="presOf" srcId="{123B58CA-4385-4147-A7A9-13B49E7FFE26}" destId="{E8541FFA-AF77-421A-A75F-A4AB12CD3326}" srcOrd="0" destOrd="3" presId="urn:microsoft.com/office/officeart/2005/8/layout/vList5"/>
    <dgm:cxn modelId="{078C2EA9-6A23-450C-88AD-69369CF8CE80}" srcId="{F93D1B4C-C469-4561-BF79-4E4E35AC1F89}" destId="{EDF706BA-6EB4-46B4-8EB6-A15017AD579C}" srcOrd="0" destOrd="0" parTransId="{D231320E-165A-4FCA-8E38-CBBB2528E611}" sibTransId="{92339280-E2B7-4D88-8B5D-631670662E8F}"/>
    <dgm:cxn modelId="{A860136C-B508-459C-A542-6F013DF00846}" srcId="{CB458235-A2A8-4594-97AB-160D87F8E774}" destId="{50C1F1DF-F31E-4575-9A67-E07D4B271BF6}" srcOrd="3" destOrd="0" parTransId="{FBA46785-2565-447F-B4A3-4B698605AB9E}" sibTransId="{21A8A461-5F79-48F1-B7BD-390557DF3259}"/>
    <dgm:cxn modelId="{5FDBC186-EC69-42F2-9D39-EEE0E6097D48}" type="presOf" srcId="{6EA7CDB6-3097-4E3B-8A62-256434F91C67}" destId="{45419A65-2DD9-4156-9718-BA290F421A88}" srcOrd="0" destOrd="7" presId="urn:microsoft.com/office/officeart/2005/8/layout/vList5"/>
    <dgm:cxn modelId="{8013DD7F-66D4-4687-90F5-61F3CE0EA295}" type="presOf" srcId="{CB458235-A2A8-4594-97AB-160D87F8E774}" destId="{082A3CA7-E674-4480-9B5F-5B11D4B32FEC}" srcOrd="0" destOrd="0" presId="urn:microsoft.com/office/officeart/2005/8/layout/vList5"/>
    <dgm:cxn modelId="{C8D7EA49-DD04-422D-8B79-4CA2A6A9C47C}" srcId="{CB458235-A2A8-4594-97AB-160D87F8E774}" destId="{6EA7CDB6-3097-4E3B-8A62-256434F91C67}" srcOrd="7" destOrd="0" parTransId="{06FC40DF-9695-49A0-8383-78FA44DBBC4B}" sibTransId="{F84FB96C-6997-4AA0-B914-DA02AC5667CC}"/>
    <dgm:cxn modelId="{8E29A8DA-DD5F-4340-A382-B6E9F236AD78}" type="presOf" srcId="{2E754610-9B0D-4405-914D-3E95E137378C}" destId="{E8541FFA-AF77-421A-A75F-A4AB12CD3326}" srcOrd="0" destOrd="4" presId="urn:microsoft.com/office/officeart/2005/8/layout/vList5"/>
    <dgm:cxn modelId="{28C536BF-1309-4AF7-B781-62C24A1CFA51}" srcId="{57252999-CC92-46F1-A28E-25393ADF61A9}" destId="{A6BE1D03-2589-4364-A998-ED5382052298}" srcOrd="0" destOrd="0" parTransId="{DC86B8E5-F5D2-42B1-A92F-E39CC729294C}" sibTransId="{B0A7DBDF-DD93-42B5-B7C5-0D1A5EE29396}"/>
    <dgm:cxn modelId="{4F300A0C-A8BC-4954-90C8-4A3DF80E199E}" type="presOf" srcId="{D86DE581-0910-4758-9E29-BC2A8227867D}" destId="{45419A65-2DD9-4156-9718-BA290F421A88}" srcOrd="0" destOrd="6" presId="urn:microsoft.com/office/officeart/2005/8/layout/vList5"/>
    <dgm:cxn modelId="{947AB64C-0020-4091-B29B-052A395E2E0F}" type="presOf" srcId="{1DF9DD3C-4898-437D-9BC1-92349AFBCED9}" destId="{4814A6DC-F5BC-4403-A927-B2467ADEE1D2}" srcOrd="0" destOrd="2" presId="urn:microsoft.com/office/officeart/2005/8/layout/vList5"/>
    <dgm:cxn modelId="{720D7294-C8FF-489B-A57F-0B09A69366D6}" srcId="{CB458235-A2A8-4594-97AB-160D87F8E774}" destId="{3BD7C1A4-DA8B-4076-9D76-71C5CC48BA17}" srcOrd="5" destOrd="0" parTransId="{D3F2E97D-489C-4E79-BC51-F205288C1881}" sibTransId="{6B374C72-2641-43D6-93B0-9C57D3FFD315}"/>
    <dgm:cxn modelId="{E8B3BE13-65FA-4B55-8417-63C2322D02FD}" srcId="{CB458235-A2A8-4594-97AB-160D87F8E774}" destId="{5EBCE2B3-2C69-4D2C-91DA-98BE66F82E1F}" srcOrd="9" destOrd="0" parTransId="{D5B59D44-67E6-4580-97A5-E911B8F53EB8}" sibTransId="{64428BE7-D5CC-4949-9E29-EBF11D76DDA4}"/>
    <dgm:cxn modelId="{940E3512-4CDB-495D-8DBC-E4868F5356EF}" type="presOf" srcId="{3BD7C1A4-DA8B-4076-9D76-71C5CC48BA17}" destId="{45419A65-2DD9-4156-9718-BA290F421A88}" srcOrd="0" destOrd="5" presId="urn:microsoft.com/office/officeart/2005/8/layout/vList5"/>
    <dgm:cxn modelId="{DF21AD02-D41A-4233-A52C-DD2D6680CCB3}" type="presParOf" srcId="{2F965FA5-F584-4214-9688-A7A1DD0EC195}" destId="{8B8D108B-C344-4309-9E70-48DDA7EA67C5}" srcOrd="0" destOrd="0" presId="urn:microsoft.com/office/officeart/2005/8/layout/vList5"/>
    <dgm:cxn modelId="{5C9964FD-A793-4D6E-9CCA-13761CF87379}" type="presParOf" srcId="{8B8D108B-C344-4309-9E70-48DDA7EA67C5}" destId="{F615DA32-3F71-4BCA-A252-8370B7673A97}" srcOrd="0" destOrd="0" presId="urn:microsoft.com/office/officeart/2005/8/layout/vList5"/>
    <dgm:cxn modelId="{113DD403-B04C-46FE-90D1-772DF125BCEB}" type="presParOf" srcId="{8B8D108B-C344-4309-9E70-48DDA7EA67C5}" destId="{4814A6DC-F5BC-4403-A927-B2467ADEE1D2}" srcOrd="1" destOrd="0" presId="urn:microsoft.com/office/officeart/2005/8/layout/vList5"/>
    <dgm:cxn modelId="{3DDD3F0A-A591-4BE9-8152-31A5718EE798}" type="presParOf" srcId="{2F965FA5-F584-4214-9688-A7A1DD0EC195}" destId="{8CC1F3DF-6FEF-4A20-97DE-D95A1D933797}" srcOrd="1" destOrd="0" presId="urn:microsoft.com/office/officeart/2005/8/layout/vList5"/>
    <dgm:cxn modelId="{AF663BDC-E86D-4036-A9C8-D09DCE01CCA6}" type="presParOf" srcId="{2F965FA5-F584-4214-9688-A7A1DD0EC195}" destId="{9BF3B7A5-ABD0-43F0-90C6-D3561E69F316}" srcOrd="2" destOrd="0" presId="urn:microsoft.com/office/officeart/2005/8/layout/vList5"/>
    <dgm:cxn modelId="{A10B7142-56BD-405A-8A90-16B97451330B}" type="presParOf" srcId="{9BF3B7A5-ABD0-43F0-90C6-D3561E69F316}" destId="{E23D0E9A-CAD3-4E4A-AFB7-BE1E9F702282}" srcOrd="0" destOrd="0" presId="urn:microsoft.com/office/officeart/2005/8/layout/vList5"/>
    <dgm:cxn modelId="{F33B38A3-35BC-4E78-B7A2-95C939B78CDD}" type="presParOf" srcId="{9BF3B7A5-ABD0-43F0-90C6-D3561E69F316}" destId="{E8541FFA-AF77-421A-A75F-A4AB12CD3326}" srcOrd="1" destOrd="0" presId="urn:microsoft.com/office/officeart/2005/8/layout/vList5"/>
    <dgm:cxn modelId="{96082EDF-003B-42F3-8F0D-F5FEEB860075}" type="presParOf" srcId="{2F965FA5-F584-4214-9688-A7A1DD0EC195}" destId="{391D71D0-7B76-48D5-B20A-359FE9E77473}" srcOrd="3" destOrd="0" presId="urn:microsoft.com/office/officeart/2005/8/layout/vList5"/>
    <dgm:cxn modelId="{EF992828-FAD5-4D24-80C8-BE77B22E3692}" type="presParOf" srcId="{2F965FA5-F584-4214-9688-A7A1DD0EC195}" destId="{B049107D-638D-49FE-B407-F97B5F69C898}" srcOrd="4" destOrd="0" presId="urn:microsoft.com/office/officeart/2005/8/layout/vList5"/>
    <dgm:cxn modelId="{CC6F73C0-9BD1-43BF-9606-E64552525C62}" type="presParOf" srcId="{B049107D-638D-49FE-B407-F97B5F69C898}" destId="{082A3CA7-E674-4480-9B5F-5B11D4B32FEC}" srcOrd="0" destOrd="0" presId="urn:microsoft.com/office/officeart/2005/8/layout/vList5"/>
    <dgm:cxn modelId="{4BDF1BF2-3A09-4B85-958D-C6400ED8B07A}" type="presParOf" srcId="{B049107D-638D-49FE-B407-F97B5F69C898}" destId="{45419A65-2DD9-4156-9718-BA290F421A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52999-CC92-46F1-A28E-25393ADF61A9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BE1D03-2589-4364-A998-ED538205229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Март</a:t>
          </a:r>
        </a:p>
        <a:p>
          <a:r>
            <a:rPr lang="ru-RU" dirty="0" smtClean="0"/>
            <a:t>«Моя мама»</a:t>
          </a:r>
        </a:p>
        <a:p>
          <a:endParaRPr lang="ru-RU" dirty="0"/>
        </a:p>
      </dgm:t>
    </dgm:pt>
    <dgm:pt modelId="{DC86B8E5-F5D2-42B1-A92F-E39CC729294C}" type="parTrans" cxnId="{28C536BF-1309-4AF7-B781-62C24A1CFA51}">
      <dgm:prSet/>
      <dgm:spPr/>
      <dgm:t>
        <a:bodyPr/>
        <a:lstStyle/>
        <a:p>
          <a:endParaRPr lang="ru-RU"/>
        </a:p>
      </dgm:t>
    </dgm:pt>
    <dgm:pt modelId="{B0A7DBDF-DD93-42B5-B7C5-0D1A5EE29396}" type="sibTrans" cxnId="{28C536BF-1309-4AF7-B781-62C24A1CFA51}">
      <dgm:prSet/>
      <dgm:spPr/>
      <dgm:t>
        <a:bodyPr/>
        <a:lstStyle/>
        <a:p>
          <a:endParaRPr lang="ru-RU"/>
        </a:p>
      </dgm:t>
    </dgm:pt>
    <dgm:pt modelId="{A9855F9D-0BBD-4BF7-B0D9-D6AC46CA05B6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100" dirty="0"/>
        </a:p>
      </dgm:t>
    </dgm:pt>
    <dgm:pt modelId="{8761B131-0409-4566-8AB4-A4A43BDEE912}" type="sibTrans" cxnId="{4C262A38-E035-4417-988A-08347F8DA92E}">
      <dgm:prSet/>
      <dgm:spPr/>
      <dgm:t>
        <a:bodyPr/>
        <a:lstStyle/>
        <a:p>
          <a:endParaRPr lang="ru-RU"/>
        </a:p>
      </dgm:t>
    </dgm:pt>
    <dgm:pt modelId="{6EF152D0-B97E-4005-A889-949FCB02ABBC}" type="parTrans" cxnId="{4C262A38-E035-4417-988A-08347F8DA92E}">
      <dgm:prSet/>
      <dgm:spPr/>
      <dgm:t>
        <a:bodyPr/>
        <a:lstStyle/>
        <a:p>
          <a:endParaRPr lang="ru-RU"/>
        </a:p>
      </dgm:t>
    </dgm:pt>
    <dgm:pt modelId="{27794991-A67B-483D-AA74-6E69B58CC2AB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i="0" dirty="0" smtClean="0">
              <a:latin typeface="Arial" pitchFamily="34" charset="0"/>
              <a:cs typeface="Arial" pitchFamily="34" charset="0"/>
            </a:rPr>
            <a:t>Разучивание песен и стихов о мамах, бабушках.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A4BA948-C680-474B-AF25-5A415482AA14}" type="sibTrans" cxnId="{EC86255D-95AC-461D-9EE8-BAB1744E4A80}">
      <dgm:prSet/>
      <dgm:spPr/>
      <dgm:t>
        <a:bodyPr/>
        <a:lstStyle/>
        <a:p>
          <a:endParaRPr lang="ru-RU"/>
        </a:p>
      </dgm:t>
    </dgm:pt>
    <dgm:pt modelId="{C68DD885-8E9F-4453-8C1D-F59470DB05DC}" type="parTrans" cxnId="{EC86255D-95AC-461D-9EE8-BAB1744E4A80}">
      <dgm:prSet/>
      <dgm:spPr/>
      <dgm:t>
        <a:bodyPr/>
        <a:lstStyle/>
        <a:p>
          <a:endParaRPr lang="ru-RU"/>
        </a:p>
      </dgm:t>
    </dgm:pt>
    <dgm:pt modelId="{96BAC655-6B2B-4515-99E3-27E42B21E665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i="0" dirty="0" smtClean="0">
              <a:latin typeface="Arial" pitchFamily="34" charset="0"/>
              <a:cs typeface="Arial" pitchFamily="34" charset="0"/>
            </a:rPr>
            <a:t>Аппликация «Красивое платье для мамы».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5070F8A-2F96-45E9-917B-0FFCE82A0FEC}" type="sibTrans" cxnId="{C4564E3A-E437-453A-8724-17F61498B86E}">
      <dgm:prSet/>
      <dgm:spPr/>
      <dgm:t>
        <a:bodyPr/>
        <a:lstStyle/>
        <a:p>
          <a:endParaRPr lang="ru-RU"/>
        </a:p>
      </dgm:t>
    </dgm:pt>
    <dgm:pt modelId="{67BE860A-B2BE-4DAD-8791-36A7331C8AFD}" type="parTrans" cxnId="{C4564E3A-E437-453A-8724-17F61498B86E}">
      <dgm:prSet/>
      <dgm:spPr/>
      <dgm:t>
        <a:bodyPr/>
        <a:lstStyle/>
        <a:p>
          <a:endParaRPr lang="ru-RU"/>
        </a:p>
      </dgm:t>
    </dgm:pt>
    <dgm:pt modelId="{1023B0A9-7C7B-4F77-99BF-909574E77462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i="0" dirty="0" smtClean="0">
              <a:latin typeface="Arial" pitchFamily="34" charset="0"/>
              <a:cs typeface="Arial" pitchFamily="34" charset="0"/>
            </a:rPr>
            <a:t>Консультация для родителей: «Совместный труд сближает взрослых и детей», «Воспитание юного патриота в семье»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DDE0956-63DF-4D6F-9022-CFF3D807ADD1}" type="sibTrans" cxnId="{DA8508D7-21F5-43D1-B0FD-5A1D55B8372B}">
      <dgm:prSet/>
      <dgm:spPr/>
      <dgm:t>
        <a:bodyPr/>
        <a:lstStyle/>
        <a:p>
          <a:endParaRPr lang="ru-RU"/>
        </a:p>
      </dgm:t>
    </dgm:pt>
    <dgm:pt modelId="{663A83E6-5097-4202-B466-6D8F534BE805}" type="parTrans" cxnId="{DA8508D7-21F5-43D1-B0FD-5A1D55B8372B}">
      <dgm:prSet/>
      <dgm:spPr/>
      <dgm:t>
        <a:bodyPr/>
        <a:lstStyle/>
        <a:p>
          <a:endParaRPr lang="ru-RU"/>
        </a:p>
      </dgm:t>
    </dgm:pt>
    <dgm:pt modelId="{E41CCCBF-E757-451A-A3E9-F85DB52D59E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sz="1400" b="1" i="0" u="none" dirty="0" smtClean="0">
              <a:latin typeface="Arial" pitchFamily="34" charset="0"/>
              <a:cs typeface="Arial" pitchFamily="34" charset="0"/>
            </a:rPr>
            <a:t>Беседа с детьми о своих мамах 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328C18F-C361-45E2-9BB3-9C279C1C6FC6}" type="sibTrans" cxnId="{D3101D66-4C17-4ED9-9BA8-CA11921A6131}">
      <dgm:prSet/>
      <dgm:spPr/>
      <dgm:t>
        <a:bodyPr/>
        <a:lstStyle/>
        <a:p>
          <a:endParaRPr lang="ru-RU"/>
        </a:p>
      </dgm:t>
    </dgm:pt>
    <dgm:pt modelId="{ED59D8AC-530F-4FD6-A832-87F53EC9B96E}" type="parTrans" cxnId="{D3101D66-4C17-4ED9-9BA8-CA11921A6131}">
      <dgm:prSet/>
      <dgm:spPr/>
      <dgm:t>
        <a:bodyPr/>
        <a:lstStyle/>
        <a:p>
          <a:endParaRPr lang="ru-RU"/>
        </a:p>
      </dgm:t>
    </dgm:pt>
    <dgm:pt modelId="{F93D1B4C-C469-4561-BF79-4E4E35AC1F8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Апрель</a:t>
          </a:r>
        </a:p>
        <a:p>
          <a:r>
            <a:rPr lang="ru-RU" dirty="0" smtClean="0"/>
            <a:t>«Моя улица»</a:t>
          </a:r>
        </a:p>
        <a:p>
          <a:endParaRPr lang="ru-RU" dirty="0"/>
        </a:p>
      </dgm:t>
    </dgm:pt>
    <dgm:pt modelId="{F70F2617-3C66-48AC-8F50-F8A9B2F2439B}" type="sibTrans" cxnId="{9E09953D-0191-44F3-AD22-BA4A349A26A6}">
      <dgm:prSet/>
      <dgm:spPr/>
      <dgm:t>
        <a:bodyPr/>
        <a:lstStyle/>
        <a:p>
          <a:endParaRPr lang="ru-RU"/>
        </a:p>
      </dgm:t>
    </dgm:pt>
    <dgm:pt modelId="{919A2952-201F-45BC-8A65-D599C18B501E}" type="parTrans" cxnId="{9E09953D-0191-44F3-AD22-BA4A349A26A6}">
      <dgm:prSet/>
      <dgm:spPr/>
      <dgm:t>
        <a:bodyPr/>
        <a:lstStyle/>
        <a:p>
          <a:endParaRPr lang="ru-RU"/>
        </a:p>
      </dgm:t>
    </dgm:pt>
    <dgm:pt modelId="{F7217173-B968-442D-831E-8C4E339C84E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ru-RU" sz="1400" b="1" i="0" dirty="0" smtClean="0">
              <a:latin typeface="Arial" pitchFamily="34" charset="0"/>
              <a:cs typeface="Arial" pitchFamily="34" charset="0"/>
            </a:rPr>
            <a:t>Консультация для родителей «</a:t>
          </a:r>
          <a:r>
            <a:rPr lang="ru-RU" sz="1600" b="1" dirty="0" smtClean="0"/>
            <a:t>Сказка как средство патриотического воспитания</a:t>
          </a:r>
          <a:r>
            <a:rPr lang="ru-RU" sz="1600" b="1" i="0" dirty="0" smtClean="0">
              <a:latin typeface="Arial" pitchFamily="34" charset="0"/>
              <a:cs typeface="Arial" pitchFamily="34" charset="0"/>
            </a:rPr>
            <a:t>»</a:t>
          </a:r>
          <a:endParaRPr lang="ru-RU" sz="1600" b="1" i="0" dirty="0">
            <a:latin typeface="Arial" pitchFamily="34" charset="0"/>
            <a:cs typeface="Arial" pitchFamily="34" charset="0"/>
          </a:endParaRPr>
        </a:p>
      </dgm:t>
    </dgm:pt>
    <dgm:pt modelId="{41678C32-61B2-492A-B5D5-8CEAA1C87DE2}" type="sibTrans" cxnId="{5E1A63EA-A841-4BEA-BB06-B60D7A85A410}">
      <dgm:prSet/>
      <dgm:spPr/>
      <dgm:t>
        <a:bodyPr/>
        <a:lstStyle/>
        <a:p>
          <a:endParaRPr lang="ru-RU"/>
        </a:p>
      </dgm:t>
    </dgm:pt>
    <dgm:pt modelId="{EC14C6B1-9CAF-4738-B7B8-F55C96C5F8F9}" type="parTrans" cxnId="{5E1A63EA-A841-4BEA-BB06-B60D7A85A410}">
      <dgm:prSet/>
      <dgm:spPr/>
      <dgm:t>
        <a:bodyPr/>
        <a:lstStyle/>
        <a:p>
          <a:endParaRPr lang="ru-RU"/>
        </a:p>
      </dgm:t>
    </dgm:pt>
    <dgm:pt modelId="{2E754610-9B0D-4405-914D-3E95E137378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ru-RU" sz="1400" b="1" i="0" dirty="0" smtClean="0">
              <a:latin typeface="Arial" pitchFamily="34" charset="0"/>
              <a:cs typeface="Arial" pitchFamily="34" charset="0"/>
            </a:rPr>
            <a:t>Беседы с детьми «Улица, на которой я живу»</a:t>
          </a:r>
          <a:endParaRPr lang="ru-RU" sz="1400" b="1" i="0" dirty="0">
            <a:latin typeface="Arial" pitchFamily="34" charset="0"/>
            <a:cs typeface="Arial" pitchFamily="34" charset="0"/>
          </a:endParaRPr>
        </a:p>
      </dgm:t>
    </dgm:pt>
    <dgm:pt modelId="{CC94738F-6E80-4183-B268-89D9D089301D}" type="sibTrans" cxnId="{720D0723-B167-4164-A5AE-A4F7B2D1A128}">
      <dgm:prSet/>
      <dgm:spPr/>
      <dgm:t>
        <a:bodyPr/>
        <a:lstStyle/>
        <a:p>
          <a:endParaRPr lang="ru-RU"/>
        </a:p>
      </dgm:t>
    </dgm:pt>
    <dgm:pt modelId="{BE1CF5D5-CC18-481D-9DFD-2A22F8971A10}" type="parTrans" cxnId="{720D0723-B167-4164-A5AE-A4F7B2D1A128}">
      <dgm:prSet/>
      <dgm:spPr/>
      <dgm:t>
        <a:bodyPr/>
        <a:lstStyle/>
        <a:p>
          <a:endParaRPr lang="ru-RU"/>
        </a:p>
      </dgm:t>
    </dgm:pt>
    <dgm:pt modelId="{EDF706BA-6EB4-46B4-8EB6-A15017AD579C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400" b="1" i="0" dirty="0" smtClean="0">
              <a:latin typeface="Arial" pitchFamily="34" charset="0"/>
              <a:cs typeface="Arial" pitchFamily="34" charset="0"/>
            </a:rPr>
            <a:t>Экскурсия по территории детского сада: рассмотрение улиц, прилегающим к детскому саду.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2339280-E2B7-4D88-8B5D-631670662E8F}" type="sibTrans" cxnId="{078C2EA9-6A23-450C-88AD-69369CF8CE80}">
      <dgm:prSet/>
      <dgm:spPr/>
      <dgm:t>
        <a:bodyPr/>
        <a:lstStyle/>
        <a:p>
          <a:endParaRPr lang="ru-RU"/>
        </a:p>
      </dgm:t>
    </dgm:pt>
    <dgm:pt modelId="{D231320E-165A-4FCA-8E38-CBBB2528E611}" type="parTrans" cxnId="{078C2EA9-6A23-450C-88AD-69369CF8CE80}">
      <dgm:prSet/>
      <dgm:spPr/>
      <dgm:t>
        <a:bodyPr/>
        <a:lstStyle/>
        <a:p>
          <a:endParaRPr lang="ru-RU"/>
        </a:p>
      </dgm:t>
    </dgm:pt>
    <dgm:pt modelId="{CB458235-A2A8-4594-97AB-160D87F8E774}">
      <dgm:prSet phldrT="[Текст]"/>
      <dgm:spPr/>
      <dgm:t>
        <a:bodyPr/>
        <a:lstStyle/>
        <a:p>
          <a:r>
            <a:rPr lang="ru-RU" dirty="0" smtClean="0"/>
            <a:t>Май</a:t>
          </a:r>
        </a:p>
        <a:p>
          <a:r>
            <a:rPr lang="ru-RU" dirty="0" smtClean="0"/>
            <a:t>«Мой город»</a:t>
          </a:r>
          <a:endParaRPr lang="ru-RU" dirty="0"/>
        </a:p>
      </dgm:t>
    </dgm:pt>
    <dgm:pt modelId="{E58BABF2-E5DD-4A2B-9E46-9B2AF824403C}" type="sibTrans" cxnId="{1AE274FD-7FB3-43BC-90CB-559359E80A4F}">
      <dgm:prSet/>
      <dgm:spPr/>
      <dgm:t>
        <a:bodyPr/>
        <a:lstStyle/>
        <a:p>
          <a:endParaRPr lang="ru-RU"/>
        </a:p>
      </dgm:t>
    </dgm:pt>
    <dgm:pt modelId="{6835755A-BBCA-4C63-9F10-E158303A98D3}" type="parTrans" cxnId="{1AE274FD-7FB3-43BC-90CB-559359E80A4F}">
      <dgm:prSet/>
      <dgm:spPr/>
      <dgm:t>
        <a:bodyPr/>
        <a:lstStyle/>
        <a:p>
          <a:endParaRPr lang="ru-RU"/>
        </a:p>
      </dgm:t>
    </dgm:pt>
    <dgm:pt modelId="{5EBCE2B3-2C69-4D2C-91DA-98BE66F82E1F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4428BE7-D5CC-4949-9E29-EBF11D76DDA4}" type="sibTrans" cxnId="{E8B3BE13-65FA-4B55-8417-63C2322D02FD}">
      <dgm:prSet/>
      <dgm:spPr/>
      <dgm:t>
        <a:bodyPr/>
        <a:lstStyle/>
        <a:p>
          <a:endParaRPr lang="ru-RU"/>
        </a:p>
      </dgm:t>
    </dgm:pt>
    <dgm:pt modelId="{D5B59D44-67E6-4580-97A5-E911B8F53EB8}" type="parTrans" cxnId="{E8B3BE13-65FA-4B55-8417-63C2322D02FD}">
      <dgm:prSet/>
      <dgm:spPr/>
      <dgm:t>
        <a:bodyPr/>
        <a:lstStyle/>
        <a:p>
          <a:endParaRPr lang="ru-RU"/>
        </a:p>
      </dgm:t>
    </dgm:pt>
    <dgm:pt modelId="{4EF79219-A394-4A2C-9070-B57FB041DFCF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dirty="0"/>
        </a:p>
      </dgm:t>
    </dgm:pt>
    <dgm:pt modelId="{5DE612CD-DD5D-4DAB-8702-230DB4013A99}" type="sibTrans" cxnId="{8B6DDE39-B4A8-4D64-9B90-C71071AD39F7}">
      <dgm:prSet/>
      <dgm:spPr/>
      <dgm:t>
        <a:bodyPr/>
        <a:lstStyle/>
        <a:p>
          <a:endParaRPr lang="ru-RU"/>
        </a:p>
      </dgm:t>
    </dgm:pt>
    <dgm:pt modelId="{AACED19F-2817-42BA-AFCE-08BEDCBB3B34}" type="parTrans" cxnId="{8B6DDE39-B4A8-4D64-9B90-C71071AD39F7}">
      <dgm:prSet/>
      <dgm:spPr/>
      <dgm:t>
        <a:bodyPr/>
        <a:lstStyle/>
        <a:p>
          <a:endParaRPr lang="ru-RU"/>
        </a:p>
      </dgm:t>
    </dgm:pt>
    <dgm:pt modelId="{8A9DE06A-DA6C-40BD-BA5C-6E4FE1717470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dirty="0"/>
        </a:p>
      </dgm:t>
    </dgm:pt>
    <dgm:pt modelId="{9429D060-CEE2-494B-A908-0166659EA3AE}" type="sibTrans" cxnId="{8091F6BB-7364-4F56-B664-41EB6C36FBB2}">
      <dgm:prSet/>
      <dgm:spPr/>
      <dgm:t>
        <a:bodyPr/>
        <a:lstStyle/>
        <a:p>
          <a:endParaRPr lang="ru-RU"/>
        </a:p>
      </dgm:t>
    </dgm:pt>
    <dgm:pt modelId="{08330438-F22B-4E3D-B3BE-FBF1BB0229BF}" type="parTrans" cxnId="{8091F6BB-7364-4F56-B664-41EB6C36FBB2}">
      <dgm:prSet/>
      <dgm:spPr/>
      <dgm:t>
        <a:bodyPr/>
        <a:lstStyle/>
        <a:p>
          <a:endParaRPr lang="ru-RU"/>
        </a:p>
      </dgm:t>
    </dgm:pt>
    <dgm:pt modelId="{DF4258BF-B574-45AD-9458-DC227A2097E5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dirty="0"/>
        </a:p>
      </dgm:t>
    </dgm:pt>
    <dgm:pt modelId="{114BC33D-9597-48B0-A61A-A374D4C78D8C}" type="sibTrans" cxnId="{ED9ACBDB-6128-4D7F-A5AE-286DF5A4987D}">
      <dgm:prSet/>
      <dgm:spPr/>
      <dgm:t>
        <a:bodyPr/>
        <a:lstStyle/>
        <a:p>
          <a:endParaRPr lang="ru-RU"/>
        </a:p>
      </dgm:t>
    </dgm:pt>
    <dgm:pt modelId="{AF4B4B63-657F-4EF7-856A-AB74EF4ACF57}" type="parTrans" cxnId="{ED9ACBDB-6128-4D7F-A5AE-286DF5A4987D}">
      <dgm:prSet/>
      <dgm:spPr/>
      <dgm:t>
        <a:bodyPr/>
        <a:lstStyle/>
        <a:p>
          <a:endParaRPr lang="ru-RU"/>
        </a:p>
      </dgm:t>
    </dgm:pt>
    <dgm:pt modelId="{B9AA23AE-D44C-499B-89C9-537F212852F4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Рассматривание фотографий «Наш город»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5B2C3C8-2FE9-4D08-BA1D-0F04870F4685}" type="sibTrans" cxnId="{CB9EB381-2AF1-4DAE-9221-A15E117DFBE7}">
      <dgm:prSet/>
      <dgm:spPr/>
      <dgm:t>
        <a:bodyPr/>
        <a:lstStyle/>
        <a:p>
          <a:endParaRPr lang="ru-RU"/>
        </a:p>
      </dgm:t>
    </dgm:pt>
    <dgm:pt modelId="{FD4E7B8C-40D2-402E-8043-3CD00CDD922E}" type="parTrans" cxnId="{CB9EB381-2AF1-4DAE-9221-A15E117DFBE7}">
      <dgm:prSet/>
      <dgm:spPr/>
      <dgm:t>
        <a:bodyPr/>
        <a:lstStyle/>
        <a:p>
          <a:endParaRPr lang="ru-RU"/>
        </a:p>
      </dgm:t>
    </dgm:pt>
    <dgm:pt modelId="{9AEA4153-B76B-4B40-A367-5DCF66296205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Беседа «Город, в котором я живу».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1FCB6C5-E930-4A36-BDE8-7C5D3449C63E}" type="sibTrans" cxnId="{49CD25D6-1EED-49DD-8E7A-21560F068A61}">
      <dgm:prSet/>
      <dgm:spPr/>
      <dgm:t>
        <a:bodyPr/>
        <a:lstStyle/>
        <a:p>
          <a:endParaRPr lang="ru-RU"/>
        </a:p>
      </dgm:t>
    </dgm:pt>
    <dgm:pt modelId="{190A9449-2F26-4651-AEE3-F2A9928102E7}" type="parTrans" cxnId="{49CD25D6-1EED-49DD-8E7A-21560F068A61}">
      <dgm:prSet/>
      <dgm:spPr/>
      <dgm:t>
        <a:bodyPr/>
        <a:lstStyle/>
        <a:p>
          <a:endParaRPr lang="ru-RU"/>
        </a:p>
      </dgm:t>
    </dgm:pt>
    <dgm:pt modelId="{24213F54-F8A7-4204-BC60-749D60807D76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900" dirty="0"/>
        </a:p>
      </dgm:t>
    </dgm:pt>
    <dgm:pt modelId="{DFA9C855-B9E9-4D82-BE9E-E0F14C80BB4C}" type="sibTrans" cxnId="{19520C58-239B-40A0-AFBF-F261C3A2C5B6}">
      <dgm:prSet/>
      <dgm:spPr/>
      <dgm:t>
        <a:bodyPr/>
        <a:lstStyle/>
        <a:p>
          <a:endParaRPr lang="ru-RU"/>
        </a:p>
      </dgm:t>
    </dgm:pt>
    <dgm:pt modelId="{9C9BBEDA-47CF-4220-950B-F14601F40F91}" type="parTrans" cxnId="{19520C58-239B-40A0-AFBF-F261C3A2C5B6}">
      <dgm:prSet/>
      <dgm:spPr/>
      <dgm:t>
        <a:bodyPr/>
        <a:lstStyle/>
        <a:p>
          <a:endParaRPr lang="ru-RU"/>
        </a:p>
      </dgm:t>
    </dgm:pt>
    <dgm:pt modelId="{EF26AE2E-4C96-4BCA-85E8-843A45AC5A12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Конструирование «Дом, в котором я живу»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ABB5594-2D5B-419E-91CD-B2891202A40E}" type="parTrans" cxnId="{D02CE9BD-404A-4BA3-B197-86DC551AD4DE}">
      <dgm:prSet/>
      <dgm:spPr/>
      <dgm:t>
        <a:bodyPr/>
        <a:lstStyle/>
        <a:p>
          <a:endParaRPr lang="ru-RU"/>
        </a:p>
      </dgm:t>
    </dgm:pt>
    <dgm:pt modelId="{83E07D57-C6D4-48E1-BFF0-C3003C6D327A}" type="sibTrans" cxnId="{D02CE9BD-404A-4BA3-B197-86DC551AD4DE}">
      <dgm:prSet/>
      <dgm:spPr/>
      <dgm:t>
        <a:bodyPr/>
        <a:lstStyle/>
        <a:p>
          <a:endParaRPr lang="ru-RU"/>
        </a:p>
      </dgm:t>
    </dgm:pt>
    <dgm:pt modelId="{FAFD2F34-B65C-4D84-85BE-877D2A36D309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dirty="0"/>
        </a:p>
      </dgm:t>
    </dgm:pt>
    <dgm:pt modelId="{BF093EB9-9507-4134-93CA-4B7CA8AAB242}" type="parTrans" cxnId="{E0DFC815-D38F-4C6F-8730-A9F26CB472C8}">
      <dgm:prSet/>
      <dgm:spPr/>
      <dgm:t>
        <a:bodyPr/>
        <a:lstStyle/>
        <a:p>
          <a:endParaRPr lang="ru-RU"/>
        </a:p>
      </dgm:t>
    </dgm:pt>
    <dgm:pt modelId="{9A35AC91-03F2-400B-96BC-0BCC07ACA627}" type="sibTrans" cxnId="{E0DFC815-D38F-4C6F-8730-A9F26CB472C8}">
      <dgm:prSet/>
      <dgm:spPr/>
      <dgm:t>
        <a:bodyPr/>
        <a:lstStyle/>
        <a:p>
          <a:endParaRPr lang="ru-RU"/>
        </a:p>
      </dgm:t>
    </dgm:pt>
    <dgm:pt modelId="{229BFBE9-6D79-41BB-B618-7950AD56150A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dirty="0"/>
        </a:p>
      </dgm:t>
    </dgm:pt>
    <dgm:pt modelId="{ADB3CA2E-0FBC-42A4-8669-C47D03DAD394}" type="parTrans" cxnId="{B2668437-2BD5-4D8C-980E-322C8D1155D5}">
      <dgm:prSet/>
      <dgm:spPr/>
      <dgm:t>
        <a:bodyPr/>
        <a:lstStyle/>
        <a:p>
          <a:endParaRPr lang="ru-RU"/>
        </a:p>
      </dgm:t>
    </dgm:pt>
    <dgm:pt modelId="{9ED58094-EF7B-4F78-8F7C-8A7B2CC5C68C}" type="sibTrans" cxnId="{B2668437-2BD5-4D8C-980E-322C8D1155D5}">
      <dgm:prSet/>
      <dgm:spPr/>
      <dgm:t>
        <a:bodyPr/>
        <a:lstStyle/>
        <a:p>
          <a:endParaRPr lang="ru-RU"/>
        </a:p>
      </dgm:t>
    </dgm:pt>
    <dgm:pt modelId="{D19A56D4-AC6E-4400-B951-563F692DA73C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dirty="0"/>
        </a:p>
      </dgm:t>
    </dgm:pt>
    <dgm:pt modelId="{DD36481A-75E4-4C6A-87E1-63725719505F}" type="parTrans" cxnId="{2DE66032-6630-418E-BE84-450FAEFCA2EC}">
      <dgm:prSet/>
      <dgm:spPr/>
      <dgm:t>
        <a:bodyPr/>
        <a:lstStyle/>
        <a:p>
          <a:endParaRPr lang="ru-RU"/>
        </a:p>
      </dgm:t>
    </dgm:pt>
    <dgm:pt modelId="{C06B36EA-835A-4826-9BC0-7D90399B3335}" type="sibTrans" cxnId="{2DE66032-6630-418E-BE84-450FAEFCA2EC}">
      <dgm:prSet/>
      <dgm:spPr/>
      <dgm:t>
        <a:bodyPr/>
        <a:lstStyle/>
        <a:p>
          <a:endParaRPr lang="ru-RU"/>
        </a:p>
      </dgm:t>
    </dgm:pt>
    <dgm:pt modelId="{F35F3DCF-897D-41C5-BA72-843A32078C99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dirty="0"/>
        </a:p>
      </dgm:t>
    </dgm:pt>
    <dgm:pt modelId="{55D5B039-4D75-4E20-AA32-8CDF98F55724}" type="parTrans" cxnId="{BC5C7EED-81EC-4998-A372-12C9BE8F6911}">
      <dgm:prSet/>
      <dgm:spPr/>
      <dgm:t>
        <a:bodyPr/>
        <a:lstStyle/>
        <a:p>
          <a:endParaRPr lang="ru-RU"/>
        </a:p>
      </dgm:t>
    </dgm:pt>
    <dgm:pt modelId="{AD7C3D11-E1AB-4278-8680-CDDC541DE604}" type="sibTrans" cxnId="{BC5C7EED-81EC-4998-A372-12C9BE8F6911}">
      <dgm:prSet/>
      <dgm:spPr/>
      <dgm:t>
        <a:bodyPr/>
        <a:lstStyle/>
        <a:p>
          <a:endParaRPr lang="ru-RU"/>
        </a:p>
      </dgm:t>
    </dgm:pt>
    <dgm:pt modelId="{5D2FE119-16D9-4D27-A18C-84B93F16113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sz="1400" dirty="0"/>
        </a:p>
      </dgm:t>
    </dgm:pt>
    <dgm:pt modelId="{D8330A17-52F7-485E-A27D-92C66DC2FDB5}" type="parTrans" cxnId="{F110031F-9A32-4F2E-8378-E47D2210E7FB}">
      <dgm:prSet/>
      <dgm:spPr/>
      <dgm:t>
        <a:bodyPr/>
        <a:lstStyle/>
        <a:p>
          <a:endParaRPr lang="ru-RU"/>
        </a:p>
      </dgm:t>
    </dgm:pt>
    <dgm:pt modelId="{A410EC1A-3E78-4654-A924-CA8EA91A0D8D}" type="sibTrans" cxnId="{F110031F-9A32-4F2E-8378-E47D2210E7FB}">
      <dgm:prSet/>
      <dgm:spPr/>
      <dgm:t>
        <a:bodyPr/>
        <a:lstStyle/>
        <a:p>
          <a:endParaRPr lang="ru-RU"/>
        </a:p>
      </dgm:t>
    </dgm:pt>
    <dgm:pt modelId="{8D4F47F6-95C7-4BE2-A3CD-733A11DA4C3A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Консультация для родителей «Нравственно-патриотическое воспитание дошкольников»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7BD40AC-370C-4D83-9A63-E0A03DFE88D2}" type="parTrans" cxnId="{FAA6FE13-5E31-4292-9B8A-EA925A0A452D}">
      <dgm:prSet/>
      <dgm:spPr/>
      <dgm:t>
        <a:bodyPr/>
        <a:lstStyle/>
        <a:p>
          <a:endParaRPr lang="ru-RU"/>
        </a:p>
      </dgm:t>
    </dgm:pt>
    <dgm:pt modelId="{6C9A4288-A4E2-406C-B18F-62EBFBD5913E}" type="sibTrans" cxnId="{FAA6FE13-5E31-4292-9B8A-EA925A0A452D}">
      <dgm:prSet/>
      <dgm:spPr/>
      <dgm:t>
        <a:bodyPr/>
        <a:lstStyle/>
        <a:p>
          <a:endParaRPr lang="ru-RU"/>
        </a:p>
      </dgm:t>
    </dgm:pt>
    <dgm:pt modelId="{7D313BF2-9358-4293-B91A-F7791BBC9500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ru-RU" sz="1400" b="1" i="0" dirty="0" smtClean="0">
              <a:latin typeface="Arial" pitchFamily="34" charset="0"/>
              <a:cs typeface="Arial" pitchFamily="34" charset="0"/>
            </a:rPr>
            <a:t>Игра малой подвижности «Теремок»</a:t>
          </a:r>
          <a:endParaRPr lang="ru-RU" sz="1400" b="1" i="0" dirty="0">
            <a:latin typeface="Arial" pitchFamily="34" charset="0"/>
            <a:cs typeface="Arial" pitchFamily="34" charset="0"/>
          </a:endParaRPr>
        </a:p>
      </dgm:t>
    </dgm:pt>
    <dgm:pt modelId="{0D90817A-5216-4431-BFC8-9F7BA87B817A}" type="parTrans" cxnId="{4887D6BD-9865-44FB-B529-BC79B029A0BE}">
      <dgm:prSet/>
      <dgm:spPr/>
      <dgm:t>
        <a:bodyPr/>
        <a:lstStyle/>
        <a:p>
          <a:endParaRPr lang="ru-RU"/>
        </a:p>
      </dgm:t>
    </dgm:pt>
    <dgm:pt modelId="{42476D4B-083E-4007-BE65-CAB180E31F04}" type="sibTrans" cxnId="{4887D6BD-9865-44FB-B529-BC79B029A0BE}">
      <dgm:prSet/>
      <dgm:spPr/>
      <dgm:t>
        <a:bodyPr/>
        <a:lstStyle/>
        <a:p>
          <a:endParaRPr lang="ru-RU"/>
        </a:p>
      </dgm:t>
    </dgm:pt>
    <dgm:pt modelId="{C2BF79FC-82F5-4DF2-AA24-4AD441DC8FF8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Д./и. «Чей малыш»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691EDB5F-CD6E-4BC5-A6D6-972F788DA6AA}" type="parTrans" cxnId="{3481E7AE-2FA3-4C0F-B6BF-EC1F34E47AF9}">
      <dgm:prSet/>
      <dgm:spPr/>
      <dgm:t>
        <a:bodyPr/>
        <a:lstStyle/>
        <a:p>
          <a:endParaRPr lang="ru-RU"/>
        </a:p>
      </dgm:t>
    </dgm:pt>
    <dgm:pt modelId="{77E103DB-4898-4C18-A443-61359A786161}" type="sibTrans" cxnId="{3481E7AE-2FA3-4C0F-B6BF-EC1F34E47AF9}">
      <dgm:prSet/>
      <dgm:spPr/>
      <dgm:t>
        <a:bodyPr/>
        <a:lstStyle/>
        <a:p>
          <a:endParaRPr lang="ru-RU"/>
        </a:p>
      </dgm:t>
    </dgm:pt>
    <dgm:pt modelId="{2F965FA5-F584-4214-9688-A7A1DD0EC195}" type="pres">
      <dgm:prSet presAssocID="{57252999-CC92-46F1-A28E-25393ADF61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D108B-C344-4309-9E70-48DDA7EA67C5}" type="pres">
      <dgm:prSet presAssocID="{A6BE1D03-2589-4364-A998-ED5382052298}" presName="linNode" presStyleCnt="0"/>
      <dgm:spPr/>
    </dgm:pt>
    <dgm:pt modelId="{F615DA32-3F71-4BCA-A252-8370B7673A97}" type="pres">
      <dgm:prSet presAssocID="{A6BE1D03-2589-4364-A998-ED53820522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4A6DC-F5BC-4403-A927-B2467ADEE1D2}" type="pres">
      <dgm:prSet presAssocID="{A6BE1D03-2589-4364-A998-ED5382052298}" presName="descendantText" presStyleLbl="alignAccFollowNode1" presStyleIdx="0" presStyleCnt="3" custScaleX="234087" custScaleY="125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1F3DF-6FEF-4A20-97DE-D95A1D933797}" type="pres">
      <dgm:prSet presAssocID="{B0A7DBDF-DD93-42B5-B7C5-0D1A5EE29396}" presName="sp" presStyleCnt="0"/>
      <dgm:spPr/>
    </dgm:pt>
    <dgm:pt modelId="{9BF3B7A5-ABD0-43F0-90C6-D3561E69F316}" type="pres">
      <dgm:prSet presAssocID="{F93D1B4C-C469-4561-BF79-4E4E35AC1F89}" presName="linNode" presStyleCnt="0"/>
      <dgm:spPr/>
    </dgm:pt>
    <dgm:pt modelId="{E23D0E9A-CAD3-4E4A-AFB7-BE1E9F702282}" type="pres">
      <dgm:prSet presAssocID="{F93D1B4C-C469-4561-BF79-4E4E35AC1F89}" presName="parentText" presStyleLbl="node1" presStyleIdx="1" presStyleCnt="3" custScaleX="52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41FFA-AF77-421A-A75F-A4AB12CD3326}" type="pres">
      <dgm:prSet presAssocID="{F93D1B4C-C469-4561-BF79-4E4E35AC1F89}" presName="descendantText" presStyleLbl="alignAccFollowNode1" presStyleIdx="1" presStyleCnt="3" custScaleX="120957" custLinFactNeighborX="-312" custLinFactNeighborY="-7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D71D0-7B76-48D5-B20A-359FE9E77473}" type="pres">
      <dgm:prSet presAssocID="{F70F2617-3C66-48AC-8F50-F8A9B2F2439B}" presName="sp" presStyleCnt="0"/>
      <dgm:spPr/>
    </dgm:pt>
    <dgm:pt modelId="{B049107D-638D-49FE-B407-F97B5F69C898}" type="pres">
      <dgm:prSet presAssocID="{CB458235-A2A8-4594-97AB-160D87F8E774}" presName="linNode" presStyleCnt="0"/>
      <dgm:spPr/>
    </dgm:pt>
    <dgm:pt modelId="{082A3CA7-E674-4480-9B5F-5B11D4B32FEC}" type="pres">
      <dgm:prSet presAssocID="{CB458235-A2A8-4594-97AB-160D87F8E774}" presName="parentText" presStyleLbl="node1" presStyleIdx="2" presStyleCnt="3" custScaleX="52824" custLinFactNeighborX="-1239" custLinFactNeighborY="-5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19A65-2DD9-4156-9718-BA290F421A88}" type="pres">
      <dgm:prSet presAssocID="{CB458235-A2A8-4594-97AB-160D87F8E774}" presName="descendantText" presStyleLbl="alignAccFollowNode1" presStyleIdx="2" presStyleCnt="3" custScaleX="97354" custScaleY="155230" custLinFactNeighborX="-312" custLinFactNeighborY="-7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87D6BD-9865-44FB-B529-BC79B029A0BE}" srcId="{F93D1B4C-C469-4561-BF79-4E4E35AC1F89}" destId="{7D313BF2-9358-4293-B91A-F7791BBC9500}" srcOrd="2" destOrd="0" parTransId="{0D90817A-5216-4431-BFC8-9F7BA87B817A}" sibTransId="{42476D4B-083E-4007-BE65-CAB180E31F04}"/>
    <dgm:cxn modelId="{B2668437-2BD5-4D8C-980E-322C8D1155D5}" srcId="{CB458235-A2A8-4594-97AB-160D87F8E774}" destId="{229BFBE9-6D79-41BB-B618-7950AD56150A}" srcOrd="1" destOrd="0" parTransId="{ADB3CA2E-0FBC-42A4-8669-C47D03DAD394}" sibTransId="{9ED58094-EF7B-4F78-8F7C-8A7B2CC5C68C}"/>
    <dgm:cxn modelId="{F257191A-8EED-4BC0-8271-CD1152E733DF}" type="presOf" srcId="{C2BF79FC-82F5-4DF2-AA24-4AD441DC8FF8}" destId="{4814A6DC-F5BC-4403-A927-B2467ADEE1D2}" srcOrd="0" destOrd="2" presId="urn:microsoft.com/office/officeart/2005/8/layout/vList5"/>
    <dgm:cxn modelId="{3481E7AE-2FA3-4C0F-B6BF-EC1F34E47AF9}" srcId="{A6BE1D03-2589-4364-A998-ED5382052298}" destId="{C2BF79FC-82F5-4DF2-AA24-4AD441DC8FF8}" srcOrd="2" destOrd="0" parTransId="{691EDB5F-CD6E-4BC5-A6D6-972F788DA6AA}" sibTransId="{77E103DB-4898-4C18-A443-61359A786161}"/>
    <dgm:cxn modelId="{514FF661-1D7B-4B17-AF93-2B547AB83C2A}" type="presOf" srcId="{8D4F47F6-95C7-4BE2-A3CD-733A11DA4C3A}" destId="{45419A65-2DD9-4156-9718-BA290F421A88}" srcOrd="0" destOrd="8" presId="urn:microsoft.com/office/officeart/2005/8/layout/vList5"/>
    <dgm:cxn modelId="{4BADAAF4-8EA6-4CF6-8AD0-0DE972137B99}" type="presOf" srcId="{27794991-A67B-483D-AA74-6E69B58CC2AB}" destId="{4814A6DC-F5BC-4403-A927-B2467ADEE1D2}" srcOrd="0" destOrd="4" presId="urn:microsoft.com/office/officeart/2005/8/layout/vList5"/>
    <dgm:cxn modelId="{1AE274FD-7FB3-43BC-90CB-559359E80A4F}" srcId="{57252999-CC92-46F1-A28E-25393ADF61A9}" destId="{CB458235-A2A8-4594-97AB-160D87F8E774}" srcOrd="2" destOrd="0" parTransId="{6835755A-BBCA-4C63-9F10-E158303A98D3}" sibTransId="{E58BABF2-E5DD-4A2B-9E46-9B2AF824403C}"/>
    <dgm:cxn modelId="{95D0C1D9-C205-49A1-B096-F41045FA3FCF}" type="presOf" srcId="{1023B0A9-7C7B-4F77-99BF-909574E77462}" destId="{4814A6DC-F5BC-4403-A927-B2467ADEE1D2}" srcOrd="0" destOrd="1" presId="urn:microsoft.com/office/officeart/2005/8/layout/vList5"/>
    <dgm:cxn modelId="{CC7855CE-3327-4186-AB6B-8A5CDB005B7D}" type="presOf" srcId="{CB458235-A2A8-4594-97AB-160D87F8E774}" destId="{082A3CA7-E674-4480-9B5F-5B11D4B32FEC}" srcOrd="0" destOrd="0" presId="urn:microsoft.com/office/officeart/2005/8/layout/vList5"/>
    <dgm:cxn modelId="{A5FD8BEB-F27C-4FE7-B5F2-F10F219BDD04}" type="presOf" srcId="{7D313BF2-9358-4293-B91A-F7791BBC9500}" destId="{E8541FFA-AF77-421A-A75F-A4AB12CD3326}" srcOrd="0" destOrd="2" presId="urn:microsoft.com/office/officeart/2005/8/layout/vList5"/>
    <dgm:cxn modelId="{19520C58-239B-40A0-AFBF-F261C3A2C5B6}" srcId="{CB458235-A2A8-4594-97AB-160D87F8E774}" destId="{24213F54-F8A7-4204-BC60-749D60807D76}" srcOrd="0" destOrd="0" parTransId="{9C9BBEDA-47CF-4220-950B-F14601F40F91}" sibTransId="{DFA9C855-B9E9-4D82-BE9E-E0F14C80BB4C}"/>
    <dgm:cxn modelId="{70658B0E-D0DF-4044-A2D5-A94A599FCADC}" type="presOf" srcId="{A9855F9D-0BBD-4BF7-B0D9-D6AC46CA05B6}" destId="{4814A6DC-F5BC-4403-A927-B2467ADEE1D2}" srcOrd="0" destOrd="5" presId="urn:microsoft.com/office/officeart/2005/8/layout/vList5"/>
    <dgm:cxn modelId="{3F3E2601-B8FB-45CD-8D44-E4117D40FAE7}" type="presOf" srcId="{DF4258BF-B574-45AD-9458-DC227A2097E5}" destId="{45419A65-2DD9-4156-9718-BA290F421A88}" srcOrd="0" destOrd="10" presId="urn:microsoft.com/office/officeart/2005/8/layout/vList5"/>
    <dgm:cxn modelId="{DC6066A4-6742-437B-864B-D1B7CAB37226}" type="presOf" srcId="{24213F54-F8A7-4204-BC60-749D60807D76}" destId="{45419A65-2DD9-4156-9718-BA290F421A88}" srcOrd="0" destOrd="0" presId="urn:microsoft.com/office/officeart/2005/8/layout/vList5"/>
    <dgm:cxn modelId="{ED9ACBDB-6128-4D7F-A5AE-286DF5A4987D}" srcId="{CB458235-A2A8-4594-97AB-160D87F8E774}" destId="{DF4258BF-B574-45AD-9458-DC227A2097E5}" srcOrd="10" destOrd="0" parTransId="{AF4B4B63-657F-4EF7-856A-AB74EF4ACF57}" sibTransId="{114BC33D-9597-48B0-A61A-A374D4C78D8C}"/>
    <dgm:cxn modelId="{8BF17704-0F8F-4F02-83B6-AC7F15CDBEEA}" type="presOf" srcId="{96BAC655-6B2B-4515-99E3-27E42B21E665}" destId="{4814A6DC-F5BC-4403-A927-B2467ADEE1D2}" srcOrd="0" destOrd="3" presId="urn:microsoft.com/office/officeart/2005/8/layout/vList5"/>
    <dgm:cxn modelId="{0D4D9E3C-FD24-4A02-8520-FAE335829190}" type="presOf" srcId="{F93D1B4C-C469-4561-BF79-4E4E35AC1F89}" destId="{E23D0E9A-CAD3-4E4A-AFB7-BE1E9F702282}" srcOrd="0" destOrd="0" presId="urn:microsoft.com/office/officeart/2005/8/layout/vList5"/>
    <dgm:cxn modelId="{720D0723-B167-4164-A5AE-A4F7B2D1A128}" srcId="{F93D1B4C-C469-4561-BF79-4E4E35AC1F89}" destId="{2E754610-9B0D-4405-914D-3E95E137378C}" srcOrd="1" destOrd="0" parTransId="{BE1CF5D5-CC18-481D-9DFD-2A22F8971A10}" sibTransId="{CC94738F-6E80-4183-B268-89D9D089301D}"/>
    <dgm:cxn modelId="{8DBA321F-07C6-4821-A96D-3E8BF228B180}" type="presOf" srcId="{5EBCE2B3-2C69-4D2C-91DA-98BE66F82E1F}" destId="{45419A65-2DD9-4156-9718-BA290F421A88}" srcOrd="0" destOrd="13" presId="urn:microsoft.com/office/officeart/2005/8/layout/vList5"/>
    <dgm:cxn modelId="{0818C3B1-363B-4F47-8AF3-B692C00A9409}" type="presOf" srcId="{FAFD2F34-B65C-4D84-85BE-877D2A36D309}" destId="{45419A65-2DD9-4156-9718-BA290F421A88}" srcOrd="0" destOrd="9" presId="urn:microsoft.com/office/officeart/2005/8/layout/vList5"/>
    <dgm:cxn modelId="{BC5C7EED-81EC-4998-A372-12C9BE8F6911}" srcId="{CB458235-A2A8-4594-97AB-160D87F8E774}" destId="{F35F3DCF-897D-41C5-BA72-843A32078C99}" srcOrd="3" destOrd="0" parTransId="{55D5B039-4D75-4E20-AA32-8CDF98F55724}" sibTransId="{AD7C3D11-E1AB-4278-8680-CDDC541DE604}"/>
    <dgm:cxn modelId="{49CD25D6-1EED-49DD-8E7A-21560F068A61}" srcId="{CB458235-A2A8-4594-97AB-160D87F8E774}" destId="{9AEA4153-B76B-4B40-A367-5DCF66296205}" srcOrd="5" destOrd="0" parTransId="{190A9449-2F26-4651-AEE3-F2A9928102E7}" sibTransId="{71FCB6C5-E930-4A36-BDE8-7C5D3449C63E}"/>
    <dgm:cxn modelId="{8091F6BB-7364-4F56-B664-41EB6C36FBB2}" srcId="{CB458235-A2A8-4594-97AB-160D87F8E774}" destId="{8A9DE06A-DA6C-40BD-BA5C-6E4FE1717470}" srcOrd="11" destOrd="0" parTransId="{08330438-F22B-4E3D-B3BE-FBF1BB0229BF}" sibTransId="{9429D060-CEE2-494B-A908-0166659EA3AE}"/>
    <dgm:cxn modelId="{535E0572-B2CD-4664-B64E-D3C94FA38E9E}" type="presOf" srcId="{2E754610-9B0D-4405-914D-3E95E137378C}" destId="{E8541FFA-AF77-421A-A75F-A4AB12CD3326}" srcOrd="0" destOrd="1" presId="urn:microsoft.com/office/officeart/2005/8/layout/vList5"/>
    <dgm:cxn modelId="{CC0D79A9-90F7-443F-8C6E-35CBB559119D}" type="presOf" srcId="{B9AA23AE-D44C-499B-89C9-537F212852F4}" destId="{45419A65-2DD9-4156-9718-BA290F421A88}" srcOrd="0" destOrd="6" presId="urn:microsoft.com/office/officeart/2005/8/layout/vList5"/>
    <dgm:cxn modelId="{F110031F-9A32-4F2E-8378-E47D2210E7FB}" srcId="{CB458235-A2A8-4594-97AB-160D87F8E774}" destId="{5D2FE119-16D9-4D27-A18C-84B93F16113D}" srcOrd="4" destOrd="0" parTransId="{D8330A17-52F7-485E-A27D-92C66DC2FDB5}" sibTransId="{A410EC1A-3E78-4654-A924-CA8EA91A0D8D}"/>
    <dgm:cxn modelId="{814612FC-D812-4462-8BA6-95D331E57831}" type="presOf" srcId="{4EF79219-A394-4A2C-9070-B57FB041DFCF}" destId="{45419A65-2DD9-4156-9718-BA290F421A88}" srcOrd="0" destOrd="12" presId="urn:microsoft.com/office/officeart/2005/8/layout/vList5"/>
    <dgm:cxn modelId="{28C536BF-1309-4AF7-B781-62C24A1CFA51}" srcId="{57252999-CC92-46F1-A28E-25393ADF61A9}" destId="{A6BE1D03-2589-4364-A998-ED5382052298}" srcOrd="0" destOrd="0" parTransId="{DC86B8E5-F5D2-42B1-A92F-E39CC729294C}" sibTransId="{B0A7DBDF-DD93-42B5-B7C5-0D1A5EE29396}"/>
    <dgm:cxn modelId="{AE031BAE-ED00-46A0-A4EF-4A695738E6E4}" type="presOf" srcId="{A6BE1D03-2589-4364-A998-ED5382052298}" destId="{F615DA32-3F71-4BCA-A252-8370B7673A97}" srcOrd="0" destOrd="0" presId="urn:microsoft.com/office/officeart/2005/8/layout/vList5"/>
    <dgm:cxn modelId="{F8F131C2-D9F2-4871-9481-06113A8D6420}" type="presOf" srcId="{5D2FE119-16D9-4D27-A18C-84B93F16113D}" destId="{45419A65-2DD9-4156-9718-BA290F421A88}" srcOrd="0" destOrd="4" presId="urn:microsoft.com/office/officeart/2005/8/layout/vList5"/>
    <dgm:cxn modelId="{8B6DDE39-B4A8-4D64-9B90-C71071AD39F7}" srcId="{CB458235-A2A8-4594-97AB-160D87F8E774}" destId="{4EF79219-A394-4A2C-9070-B57FB041DFCF}" srcOrd="12" destOrd="0" parTransId="{AACED19F-2817-42BA-AFCE-08BEDCBB3B34}" sibTransId="{5DE612CD-DD5D-4DAB-8702-230DB4013A99}"/>
    <dgm:cxn modelId="{FAA6FE13-5E31-4292-9B8A-EA925A0A452D}" srcId="{CB458235-A2A8-4594-97AB-160D87F8E774}" destId="{8D4F47F6-95C7-4BE2-A3CD-733A11DA4C3A}" srcOrd="8" destOrd="0" parTransId="{E7BD40AC-370C-4D83-9A63-E0A03DFE88D2}" sibTransId="{6C9A4288-A4E2-406C-B18F-62EBFBD5913E}"/>
    <dgm:cxn modelId="{912656E9-E3E9-4215-9D55-F0C1C81F1373}" type="presOf" srcId="{E41CCCBF-E757-451A-A3E9-F85DB52D59E7}" destId="{4814A6DC-F5BC-4403-A927-B2467ADEE1D2}" srcOrd="0" destOrd="0" presId="urn:microsoft.com/office/officeart/2005/8/layout/vList5"/>
    <dgm:cxn modelId="{EC86255D-95AC-461D-9EE8-BAB1744E4A80}" srcId="{A6BE1D03-2589-4364-A998-ED5382052298}" destId="{27794991-A67B-483D-AA74-6E69B58CC2AB}" srcOrd="4" destOrd="0" parTransId="{C68DD885-8E9F-4453-8C1D-F59470DB05DC}" sibTransId="{5A4BA948-C680-474B-AF25-5A415482AA14}"/>
    <dgm:cxn modelId="{9EECE958-C91A-4270-868A-01BDAF85D9FA}" type="presOf" srcId="{9AEA4153-B76B-4B40-A367-5DCF66296205}" destId="{45419A65-2DD9-4156-9718-BA290F421A88}" srcOrd="0" destOrd="5" presId="urn:microsoft.com/office/officeart/2005/8/layout/vList5"/>
    <dgm:cxn modelId="{3E18F729-909B-4538-92E5-2A2237C62924}" type="presOf" srcId="{EF26AE2E-4C96-4BCA-85E8-843A45AC5A12}" destId="{45419A65-2DD9-4156-9718-BA290F421A88}" srcOrd="0" destOrd="7" presId="urn:microsoft.com/office/officeart/2005/8/layout/vList5"/>
    <dgm:cxn modelId="{A137E4ED-C68F-48EE-A3AA-26F67C308092}" type="presOf" srcId="{57252999-CC92-46F1-A28E-25393ADF61A9}" destId="{2F965FA5-F584-4214-9688-A7A1DD0EC195}" srcOrd="0" destOrd="0" presId="urn:microsoft.com/office/officeart/2005/8/layout/vList5"/>
    <dgm:cxn modelId="{D02CE9BD-404A-4BA3-B197-86DC551AD4DE}" srcId="{CB458235-A2A8-4594-97AB-160D87F8E774}" destId="{EF26AE2E-4C96-4BCA-85E8-843A45AC5A12}" srcOrd="7" destOrd="0" parTransId="{DABB5594-2D5B-419E-91CD-B2891202A40E}" sibTransId="{83E07D57-C6D4-48E1-BFF0-C3003C6D327A}"/>
    <dgm:cxn modelId="{02D7E2AE-F794-40EC-8228-490265DF17E1}" type="presOf" srcId="{EDF706BA-6EB4-46B4-8EB6-A15017AD579C}" destId="{E8541FFA-AF77-421A-A75F-A4AB12CD3326}" srcOrd="0" destOrd="0" presId="urn:microsoft.com/office/officeart/2005/8/layout/vList5"/>
    <dgm:cxn modelId="{E0DFC815-D38F-4C6F-8730-A9F26CB472C8}" srcId="{CB458235-A2A8-4594-97AB-160D87F8E774}" destId="{FAFD2F34-B65C-4D84-85BE-877D2A36D309}" srcOrd="9" destOrd="0" parTransId="{BF093EB9-9507-4134-93CA-4B7CA8AAB242}" sibTransId="{9A35AC91-03F2-400B-96BC-0BCC07ACA627}"/>
    <dgm:cxn modelId="{CB9EB381-2AF1-4DAE-9221-A15E117DFBE7}" srcId="{CB458235-A2A8-4594-97AB-160D87F8E774}" destId="{B9AA23AE-D44C-499B-89C9-537F212852F4}" srcOrd="6" destOrd="0" parTransId="{FD4E7B8C-40D2-402E-8043-3CD00CDD922E}" sibTransId="{45B2C3C8-2FE9-4D08-BA1D-0F04870F4685}"/>
    <dgm:cxn modelId="{078C2EA9-6A23-450C-88AD-69369CF8CE80}" srcId="{F93D1B4C-C469-4561-BF79-4E4E35AC1F89}" destId="{EDF706BA-6EB4-46B4-8EB6-A15017AD579C}" srcOrd="0" destOrd="0" parTransId="{D231320E-165A-4FCA-8E38-CBBB2528E611}" sibTransId="{92339280-E2B7-4D88-8B5D-631670662E8F}"/>
    <dgm:cxn modelId="{9E09953D-0191-44F3-AD22-BA4A349A26A6}" srcId="{57252999-CC92-46F1-A28E-25393ADF61A9}" destId="{F93D1B4C-C469-4561-BF79-4E4E35AC1F89}" srcOrd="1" destOrd="0" parTransId="{919A2952-201F-45BC-8A65-D599C18B501E}" sibTransId="{F70F2617-3C66-48AC-8F50-F8A9B2F2439B}"/>
    <dgm:cxn modelId="{C4564E3A-E437-453A-8724-17F61498B86E}" srcId="{A6BE1D03-2589-4364-A998-ED5382052298}" destId="{96BAC655-6B2B-4515-99E3-27E42B21E665}" srcOrd="3" destOrd="0" parTransId="{67BE860A-B2BE-4DAD-8791-36A7331C8AFD}" sibTransId="{55070F8A-2F96-45E9-917B-0FFCE82A0FEC}"/>
    <dgm:cxn modelId="{2DE66032-6630-418E-BE84-450FAEFCA2EC}" srcId="{CB458235-A2A8-4594-97AB-160D87F8E774}" destId="{D19A56D4-AC6E-4400-B951-563F692DA73C}" srcOrd="2" destOrd="0" parTransId="{DD36481A-75E4-4C6A-87E1-63725719505F}" sibTransId="{C06B36EA-835A-4826-9BC0-7D90399B3335}"/>
    <dgm:cxn modelId="{DA8508D7-21F5-43D1-B0FD-5A1D55B8372B}" srcId="{A6BE1D03-2589-4364-A998-ED5382052298}" destId="{1023B0A9-7C7B-4F77-99BF-909574E77462}" srcOrd="1" destOrd="0" parTransId="{663A83E6-5097-4202-B466-6D8F534BE805}" sibTransId="{EDDE0956-63DF-4D6F-9022-CFF3D807ADD1}"/>
    <dgm:cxn modelId="{82F95D31-776C-447E-A336-BE9D3A35499A}" type="presOf" srcId="{F35F3DCF-897D-41C5-BA72-843A32078C99}" destId="{45419A65-2DD9-4156-9718-BA290F421A88}" srcOrd="0" destOrd="3" presId="urn:microsoft.com/office/officeart/2005/8/layout/vList5"/>
    <dgm:cxn modelId="{E8B3BE13-65FA-4B55-8417-63C2322D02FD}" srcId="{CB458235-A2A8-4594-97AB-160D87F8E774}" destId="{5EBCE2B3-2C69-4D2C-91DA-98BE66F82E1F}" srcOrd="13" destOrd="0" parTransId="{D5B59D44-67E6-4580-97A5-E911B8F53EB8}" sibTransId="{64428BE7-D5CC-4949-9E29-EBF11D76DDA4}"/>
    <dgm:cxn modelId="{61C543D7-6767-4944-AE00-360FCE388339}" type="presOf" srcId="{229BFBE9-6D79-41BB-B618-7950AD56150A}" destId="{45419A65-2DD9-4156-9718-BA290F421A88}" srcOrd="0" destOrd="1" presId="urn:microsoft.com/office/officeart/2005/8/layout/vList5"/>
    <dgm:cxn modelId="{5E1A63EA-A841-4BEA-BB06-B60D7A85A410}" srcId="{F93D1B4C-C469-4561-BF79-4E4E35AC1F89}" destId="{F7217173-B968-442D-831E-8C4E339C84EE}" srcOrd="3" destOrd="0" parTransId="{EC14C6B1-9CAF-4738-B7B8-F55C96C5F8F9}" sibTransId="{41678C32-61B2-492A-B5D5-8CEAA1C87DE2}"/>
    <dgm:cxn modelId="{694E3834-2118-43EA-AF69-24A2D12C6A1F}" type="presOf" srcId="{F7217173-B968-442D-831E-8C4E339C84EE}" destId="{E8541FFA-AF77-421A-A75F-A4AB12CD3326}" srcOrd="0" destOrd="3" presId="urn:microsoft.com/office/officeart/2005/8/layout/vList5"/>
    <dgm:cxn modelId="{AE7E89F4-621C-43B6-BCC9-4347B8CC93A5}" type="presOf" srcId="{D19A56D4-AC6E-4400-B951-563F692DA73C}" destId="{45419A65-2DD9-4156-9718-BA290F421A88}" srcOrd="0" destOrd="2" presId="urn:microsoft.com/office/officeart/2005/8/layout/vList5"/>
    <dgm:cxn modelId="{D3101D66-4C17-4ED9-9BA8-CA11921A6131}" srcId="{A6BE1D03-2589-4364-A998-ED5382052298}" destId="{E41CCCBF-E757-451A-A3E9-F85DB52D59E7}" srcOrd="0" destOrd="0" parTransId="{ED59D8AC-530F-4FD6-A832-87F53EC9B96E}" sibTransId="{0328C18F-C361-45E2-9BB3-9C279C1C6FC6}"/>
    <dgm:cxn modelId="{4C262A38-E035-4417-988A-08347F8DA92E}" srcId="{A6BE1D03-2589-4364-A998-ED5382052298}" destId="{A9855F9D-0BBD-4BF7-B0D9-D6AC46CA05B6}" srcOrd="5" destOrd="0" parTransId="{6EF152D0-B97E-4005-A889-949FCB02ABBC}" sibTransId="{8761B131-0409-4566-8AB4-A4A43BDEE912}"/>
    <dgm:cxn modelId="{4EE5FB00-6BA1-49A1-B00A-3B5F6824E334}" type="presOf" srcId="{8A9DE06A-DA6C-40BD-BA5C-6E4FE1717470}" destId="{45419A65-2DD9-4156-9718-BA290F421A88}" srcOrd="0" destOrd="11" presId="urn:microsoft.com/office/officeart/2005/8/layout/vList5"/>
    <dgm:cxn modelId="{AE09470F-FA40-4639-A23B-16E8F4F16C2D}" type="presParOf" srcId="{2F965FA5-F584-4214-9688-A7A1DD0EC195}" destId="{8B8D108B-C344-4309-9E70-48DDA7EA67C5}" srcOrd="0" destOrd="0" presId="urn:microsoft.com/office/officeart/2005/8/layout/vList5"/>
    <dgm:cxn modelId="{664FB1E5-87D2-43CA-962E-0891B31F5D68}" type="presParOf" srcId="{8B8D108B-C344-4309-9E70-48DDA7EA67C5}" destId="{F615DA32-3F71-4BCA-A252-8370B7673A97}" srcOrd="0" destOrd="0" presId="urn:microsoft.com/office/officeart/2005/8/layout/vList5"/>
    <dgm:cxn modelId="{28F53DE3-E34D-422F-A7E4-1A519ECD3EEA}" type="presParOf" srcId="{8B8D108B-C344-4309-9E70-48DDA7EA67C5}" destId="{4814A6DC-F5BC-4403-A927-B2467ADEE1D2}" srcOrd="1" destOrd="0" presId="urn:microsoft.com/office/officeart/2005/8/layout/vList5"/>
    <dgm:cxn modelId="{530D7F38-B4A4-4729-BC02-50795F768B20}" type="presParOf" srcId="{2F965FA5-F584-4214-9688-A7A1DD0EC195}" destId="{8CC1F3DF-6FEF-4A20-97DE-D95A1D933797}" srcOrd="1" destOrd="0" presId="urn:microsoft.com/office/officeart/2005/8/layout/vList5"/>
    <dgm:cxn modelId="{D3EEE25D-D76A-4F54-848E-D4F4D4796C78}" type="presParOf" srcId="{2F965FA5-F584-4214-9688-A7A1DD0EC195}" destId="{9BF3B7A5-ABD0-43F0-90C6-D3561E69F316}" srcOrd="2" destOrd="0" presId="urn:microsoft.com/office/officeart/2005/8/layout/vList5"/>
    <dgm:cxn modelId="{C4F587FD-1523-4FB4-8532-62F5AB0552E0}" type="presParOf" srcId="{9BF3B7A5-ABD0-43F0-90C6-D3561E69F316}" destId="{E23D0E9A-CAD3-4E4A-AFB7-BE1E9F702282}" srcOrd="0" destOrd="0" presId="urn:microsoft.com/office/officeart/2005/8/layout/vList5"/>
    <dgm:cxn modelId="{D5FF0F8B-E497-4826-B669-C35FEF177D2C}" type="presParOf" srcId="{9BF3B7A5-ABD0-43F0-90C6-D3561E69F316}" destId="{E8541FFA-AF77-421A-A75F-A4AB12CD3326}" srcOrd="1" destOrd="0" presId="urn:microsoft.com/office/officeart/2005/8/layout/vList5"/>
    <dgm:cxn modelId="{AF7868DA-18C9-415D-A364-0B4CBEDA695C}" type="presParOf" srcId="{2F965FA5-F584-4214-9688-A7A1DD0EC195}" destId="{391D71D0-7B76-48D5-B20A-359FE9E77473}" srcOrd="3" destOrd="0" presId="urn:microsoft.com/office/officeart/2005/8/layout/vList5"/>
    <dgm:cxn modelId="{3B2DB666-8564-4D83-9FC0-D351F305847A}" type="presParOf" srcId="{2F965FA5-F584-4214-9688-A7A1DD0EC195}" destId="{B049107D-638D-49FE-B407-F97B5F69C898}" srcOrd="4" destOrd="0" presId="urn:microsoft.com/office/officeart/2005/8/layout/vList5"/>
    <dgm:cxn modelId="{A7F0D12B-0AA9-4994-BEF3-9E1EC3B55759}" type="presParOf" srcId="{B049107D-638D-49FE-B407-F97B5F69C898}" destId="{082A3CA7-E674-4480-9B5F-5B11D4B32FEC}" srcOrd="0" destOrd="0" presId="urn:microsoft.com/office/officeart/2005/8/layout/vList5"/>
    <dgm:cxn modelId="{188A8792-7DF7-40F0-BC69-5DB345CB4630}" type="presParOf" srcId="{B049107D-638D-49FE-B407-F97B5F69C898}" destId="{45419A65-2DD9-4156-9718-BA290F421A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F439D-F3F7-444C-AF41-AD59C659BFC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4EA1A-CD24-4276-A44F-6D6C66FCAC5F}" type="pres">
      <dgm:prSet presAssocID="{2DEF439D-F3F7-444C-AF41-AD59C659BF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FA45E-A63C-4980-A2BF-E62A06C8D1C3}" type="presOf" srcId="{2DEF439D-F3F7-444C-AF41-AD59C659BFC8}" destId="{5F14EA1A-CD24-4276-A44F-6D6C66FCAC5F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4A6DC-F5BC-4403-A927-B2467ADEE1D2}">
      <dsp:nvSpPr>
        <dsp:cNvPr id="0" name=""/>
        <dsp:cNvSpPr/>
      </dsp:nvSpPr>
      <dsp:spPr>
        <a:xfrm rot="5400000">
          <a:off x="4313743" y="-2550041"/>
          <a:ext cx="1371743" cy="6752681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Беседа: «Моя группа».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Экскурсия по детскому саду (знакомство с трудом взрослых).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Заучивание </a:t>
          </a:r>
          <a:r>
            <a:rPr lang="ru-RU" sz="1400" b="1" kern="1200" dirty="0" err="1" smtClean="0"/>
            <a:t>потешек</a:t>
          </a:r>
          <a:r>
            <a:rPr lang="ru-RU" sz="1400" b="1" kern="1200" dirty="0" smtClean="0"/>
            <a:t>.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Выявление степени вовлеченности семьи в образовательный процесс.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Анкетирование родителей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5400000">
        <a:off x="4313743" y="-2550041"/>
        <a:ext cx="1371743" cy="6752681"/>
      </dsp:txXfrm>
    </dsp:sp>
    <dsp:sp modelId="{F615DA32-3F71-4BCA-A252-8370B7673A97}">
      <dsp:nvSpPr>
        <dsp:cNvPr id="0" name=""/>
        <dsp:cNvSpPr/>
      </dsp:nvSpPr>
      <dsp:spPr>
        <a:xfrm>
          <a:off x="636" y="2496"/>
          <a:ext cx="1622637" cy="16476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Сентябрь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«Мой любимый детский сад»</a:t>
          </a:r>
          <a:endParaRPr lang="ru-RU" sz="1900" kern="1200" dirty="0"/>
        </a:p>
      </dsp:txBody>
      <dsp:txXfrm>
        <a:off x="636" y="2496"/>
        <a:ext cx="1622637" cy="1647604"/>
      </dsp:txXfrm>
    </dsp:sp>
    <dsp:sp modelId="{E8541FFA-AF77-421A-A75F-A4AB12CD3326}">
      <dsp:nvSpPr>
        <dsp:cNvPr id="0" name=""/>
        <dsp:cNvSpPr/>
      </dsp:nvSpPr>
      <dsp:spPr>
        <a:xfrm rot="5400000">
          <a:off x="3587521" y="-203142"/>
          <a:ext cx="1318083" cy="5324778"/>
        </a:xfrm>
        <a:prstGeom prst="round2Same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Игра</a:t>
          </a:r>
          <a:r>
            <a:rPr lang="ru-RU" sz="1400" b="1" kern="1200" baseline="0" dirty="0" smtClean="0"/>
            <a:t> «Кто Я?»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baseline="0" dirty="0" smtClean="0"/>
            <a:t>Чтение сказки «Колобок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Встреча с интересными людьми: медсестра, повар.</a:t>
          </a:r>
          <a:endParaRPr lang="ru-RU" sz="1400" kern="1200" dirty="0"/>
        </a:p>
      </dsp:txBody>
      <dsp:txXfrm rot="5400000">
        <a:off x="3587521" y="-203142"/>
        <a:ext cx="1318083" cy="5324778"/>
      </dsp:txXfrm>
    </dsp:sp>
    <dsp:sp modelId="{E23D0E9A-CAD3-4E4A-AFB7-BE1E9F702282}">
      <dsp:nvSpPr>
        <dsp:cNvPr id="0" name=""/>
        <dsp:cNvSpPr/>
      </dsp:nvSpPr>
      <dsp:spPr>
        <a:xfrm>
          <a:off x="636" y="1732481"/>
          <a:ext cx="1592946" cy="16476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Октябрь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«Я и мое имя»</a:t>
          </a:r>
          <a:endParaRPr lang="ru-RU" sz="1900" kern="1200" dirty="0"/>
        </a:p>
      </dsp:txBody>
      <dsp:txXfrm>
        <a:off x="636" y="1732481"/>
        <a:ext cx="1592946" cy="1647604"/>
      </dsp:txXfrm>
    </dsp:sp>
    <dsp:sp modelId="{45419A65-2DD9-4156-9718-BA290F421A88}">
      <dsp:nvSpPr>
        <dsp:cNvPr id="0" name=""/>
        <dsp:cNvSpPr/>
      </dsp:nvSpPr>
      <dsp:spPr>
        <a:xfrm rot="5400000">
          <a:off x="4205764" y="915341"/>
          <a:ext cx="1318083" cy="6544195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u="none" kern="1200" dirty="0" smtClean="0"/>
            <a:t>Беседа «Каждый при деле» - домашние обязанности членов семьи.</a:t>
          </a:r>
          <a:endParaRPr lang="ru-RU" sz="9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u="none" kern="1200" dirty="0" smtClean="0"/>
            <a:t>Разыгрывание ситуаций: «Как поднять настроение маме?», «Праздник в семье», «Вечер в семье».</a:t>
          </a:r>
          <a:endParaRPr lang="ru-RU" sz="1400" b="1" i="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u="none" kern="1200" dirty="0" smtClean="0"/>
            <a:t>Заучивание стихотворений и </a:t>
          </a:r>
          <a:r>
            <a:rPr lang="ru-RU" sz="1400" b="1" i="0" u="none" kern="1200" dirty="0" err="1" smtClean="0"/>
            <a:t>потешек</a:t>
          </a:r>
          <a:r>
            <a:rPr lang="ru-RU" sz="1400" b="1" i="0" u="none" kern="1200" dirty="0" smtClean="0"/>
            <a:t> о зиме.</a:t>
          </a:r>
          <a:endParaRPr lang="ru-RU" sz="1400" b="1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Консультация: «Как научить детей охранять природу».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</dsp:txBody>
      <dsp:txXfrm rot="5400000">
        <a:off x="4205764" y="915341"/>
        <a:ext cx="1318083" cy="6544195"/>
      </dsp:txXfrm>
    </dsp:sp>
    <dsp:sp modelId="{082A3CA7-E674-4480-9B5F-5B11D4B32FEC}">
      <dsp:nvSpPr>
        <dsp:cNvPr id="0" name=""/>
        <dsp:cNvSpPr/>
      </dsp:nvSpPr>
      <dsp:spPr>
        <a:xfrm>
          <a:off x="0" y="3371568"/>
          <a:ext cx="1592946" cy="164760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Ноябрь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«Моя семья»</a:t>
          </a:r>
          <a:endParaRPr lang="ru-RU" sz="1900" kern="1200" dirty="0"/>
        </a:p>
      </dsp:txBody>
      <dsp:txXfrm>
        <a:off x="0" y="3371568"/>
        <a:ext cx="1592946" cy="16476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4A6DC-F5BC-4403-A927-B2467ADEE1D2}">
      <dsp:nvSpPr>
        <dsp:cNvPr id="0" name=""/>
        <dsp:cNvSpPr/>
      </dsp:nvSpPr>
      <dsp:spPr>
        <a:xfrm rot="5400000">
          <a:off x="4313743" y="-2550041"/>
          <a:ext cx="1371743" cy="6752681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Чтение сказки «Рукавичка»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Встреча с интересными людьми: дворник.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Совместный поход родителей с детьми в зимний лес.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4313743" y="-2550041"/>
        <a:ext cx="1371743" cy="6752681"/>
      </dsp:txXfrm>
    </dsp:sp>
    <dsp:sp modelId="{F615DA32-3F71-4BCA-A252-8370B7673A97}">
      <dsp:nvSpPr>
        <dsp:cNvPr id="0" name=""/>
        <dsp:cNvSpPr/>
      </dsp:nvSpPr>
      <dsp:spPr>
        <a:xfrm>
          <a:off x="636" y="2496"/>
          <a:ext cx="1622637" cy="164760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Декабрь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«Моя семья»</a:t>
          </a:r>
          <a:endParaRPr lang="ru-RU" sz="2200" kern="1200" dirty="0"/>
        </a:p>
      </dsp:txBody>
      <dsp:txXfrm>
        <a:off x="636" y="2496"/>
        <a:ext cx="1622637" cy="1647604"/>
      </dsp:txXfrm>
    </dsp:sp>
    <dsp:sp modelId="{E8541FFA-AF77-421A-A75F-A4AB12CD3326}">
      <dsp:nvSpPr>
        <dsp:cNvPr id="0" name=""/>
        <dsp:cNvSpPr/>
      </dsp:nvSpPr>
      <dsp:spPr>
        <a:xfrm rot="5400000">
          <a:off x="3587521" y="-203142"/>
          <a:ext cx="1318083" cy="5324778"/>
        </a:xfrm>
        <a:prstGeom prst="round2Same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-328788"/>
              <a:satOff val="-9779"/>
              <a:lumOff val="-522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Консультация для родителей: «Воспитание любви к родному городу в семье и детском саду».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u="none" kern="1200" dirty="0" smtClean="0">
              <a:latin typeface="Arial" pitchFamily="34" charset="0"/>
              <a:cs typeface="Arial" pitchFamily="34" charset="0"/>
            </a:rPr>
            <a:t>Разыгрывание ситуаций: «Ссора», «Как помириться?»</a:t>
          </a:r>
          <a:endParaRPr lang="ru-RU" sz="1400" b="1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u="none" kern="1200" dirty="0" smtClean="0">
              <a:latin typeface="Arial" pitchFamily="34" charset="0"/>
              <a:cs typeface="Arial" pitchFamily="34" charset="0"/>
            </a:rPr>
            <a:t>Чтение и разучивание стихов о дружбе.</a:t>
          </a:r>
          <a:endParaRPr lang="ru-RU" sz="1400" b="1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i="0" kern="1200" dirty="0"/>
        </a:p>
      </dsp:txBody>
      <dsp:txXfrm rot="5400000">
        <a:off x="3587521" y="-203142"/>
        <a:ext cx="1318083" cy="5324778"/>
      </dsp:txXfrm>
    </dsp:sp>
    <dsp:sp modelId="{E23D0E9A-CAD3-4E4A-AFB7-BE1E9F702282}">
      <dsp:nvSpPr>
        <dsp:cNvPr id="0" name=""/>
        <dsp:cNvSpPr/>
      </dsp:nvSpPr>
      <dsp:spPr>
        <a:xfrm>
          <a:off x="636" y="1732481"/>
          <a:ext cx="1592946" cy="164760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Январь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«Мои друзья</a:t>
          </a:r>
          <a:endParaRPr lang="ru-RU" sz="2200" kern="1200" dirty="0"/>
        </a:p>
      </dsp:txBody>
      <dsp:txXfrm>
        <a:off x="636" y="1732481"/>
        <a:ext cx="1592946" cy="1647604"/>
      </dsp:txXfrm>
    </dsp:sp>
    <dsp:sp modelId="{45419A65-2DD9-4156-9718-BA290F421A88}">
      <dsp:nvSpPr>
        <dsp:cNvPr id="0" name=""/>
        <dsp:cNvSpPr/>
      </dsp:nvSpPr>
      <dsp:spPr>
        <a:xfrm rot="5400000">
          <a:off x="4205764" y="915341"/>
          <a:ext cx="1318083" cy="6544195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-657577"/>
              <a:satOff val="-19558"/>
              <a:lumOff val="-1044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u="none" kern="1200" dirty="0" smtClean="0">
              <a:latin typeface="Arial" pitchFamily="34" charset="0"/>
              <a:cs typeface="Arial" pitchFamily="34" charset="0"/>
            </a:rPr>
            <a:t>Беседа «Наши верные друзья»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Разучивание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потешек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про домашних животных.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Д/и. «Угадай о ком скажу»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Путешествие в старшую группу «Малыши в гостях»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Консультация для родителей «Огород на окошке»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05764" y="915341"/>
        <a:ext cx="1318083" cy="6544195"/>
      </dsp:txXfrm>
    </dsp:sp>
    <dsp:sp modelId="{082A3CA7-E674-4480-9B5F-5B11D4B32FEC}">
      <dsp:nvSpPr>
        <dsp:cNvPr id="0" name=""/>
        <dsp:cNvSpPr/>
      </dsp:nvSpPr>
      <dsp:spPr>
        <a:xfrm>
          <a:off x="0" y="3371568"/>
          <a:ext cx="1592946" cy="1647604"/>
        </a:xfrm>
        <a:prstGeom prst="roundRect">
          <a:avLst/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lumMod val="95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Февраль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«Природа родного края»</a:t>
          </a:r>
          <a:endParaRPr lang="ru-RU" sz="2200" kern="1200" dirty="0"/>
        </a:p>
      </dsp:txBody>
      <dsp:txXfrm>
        <a:off x="0" y="3371568"/>
        <a:ext cx="1592946" cy="16476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4A6DC-F5BC-4403-A927-B2467ADEE1D2}">
      <dsp:nvSpPr>
        <dsp:cNvPr id="0" name=""/>
        <dsp:cNvSpPr/>
      </dsp:nvSpPr>
      <dsp:spPr>
        <a:xfrm rot="5400000">
          <a:off x="4172523" y="-2544123"/>
          <a:ext cx="1652597" cy="6746087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u="none" kern="1200" dirty="0" smtClean="0">
              <a:latin typeface="Arial" pitchFamily="34" charset="0"/>
              <a:cs typeface="Arial" pitchFamily="34" charset="0"/>
            </a:rPr>
            <a:t>Беседа с детьми о своих мамах 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Консультация для родителей: «Совместный труд сближает взрослых и детей», «Воспитание юного патриота в семье»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Д./и. «Чей малыш»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Аппликация «Красивое платье для мамы».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Разучивание песен и стихов о мамах, бабушках.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4172523" y="-2544123"/>
        <a:ext cx="1652597" cy="6746087"/>
      </dsp:txXfrm>
    </dsp:sp>
    <dsp:sp modelId="{F615DA32-3F71-4BCA-A252-8370B7673A97}">
      <dsp:nvSpPr>
        <dsp:cNvPr id="0" name=""/>
        <dsp:cNvSpPr/>
      </dsp:nvSpPr>
      <dsp:spPr>
        <a:xfrm>
          <a:off x="4725" y="6365"/>
          <a:ext cx="1621052" cy="164510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Март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«Моя мама»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725" y="6365"/>
        <a:ext cx="1621052" cy="1645108"/>
      </dsp:txXfrm>
    </dsp:sp>
    <dsp:sp modelId="{E8541FFA-AF77-421A-A75F-A4AB12CD3326}">
      <dsp:nvSpPr>
        <dsp:cNvPr id="0" name=""/>
        <dsp:cNvSpPr/>
      </dsp:nvSpPr>
      <dsp:spPr>
        <a:xfrm rot="5400000">
          <a:off x="4172484" y="-779125"/>
          <a:ext cx="1316086" cy="6484527"/>
        </a:xfrm>
        <a:prstGeom prst="round2Same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-328788"/>
              <a:satOff val="-9779"/>
              <a:lumOff val="-522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Экскурсия по территории детского сада: рассмотрение улиц, прилегающим к детскому саду.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Беседы с детьми «Улица, на которой я живу»</a:t>
          </a:r>
          <a:endParaRPr lang="ru-RU" sz="1400" b="1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Игра малой подвижности «Теремок»</a:t>
          </a:r>
          <a:endParaRPr lang="ru-RU" sz="1400" b="1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Консультация для родителей </a:t>
          </a:r>
          <a:r>
            <a:rPr lang="ru-RU" sz="1400" b="1" i="0" kern="1200" dirty="0" smtClean="0">
              <a:latin typeface="Arial" pitchFamily="34" charset="0"/>
              <a:cs typeface="Arial" pitchFamily="34" charset="0"/>
            </a:rPr>
            <a:t>«</a:t>
          </a:r>
          <a:r>
            <a:rPr lang="ru-RU" sz="1600" b="1" kern="1200" dirty="0" smtClean="0"/>
            <a:t>Сказка как средство патриотического воспитания</a:t>
          </a:r>
          <a:r>
            <a:rPr lang="ru-RU" sz="1600" b="1" i="0" kern="1200" dirty="0" smtClean="0">
              <a:latin typeface="Arial" pitchFamily="34" charset="0"/>
              <a:cs typeface="Arial" pitchFamily="34" charset="0"/>
            </a:rPr>
            <a:t>»</a:t>
          </a:r>
          <a:endParaRPr lang="ru-RU" sz="1600" b="1" i="0" kern="1200" dirty="0">
            <a:latin typeface="Arial" pitchFamily="34" charset="0"/>
            <a:cs typeface="Arial" pitchFamily="34" charset="0"/>
          </a:endParaRPr>
        </a:p>
      </dsp:txBody>
      <dsp:txXfrm rot="5400000">
        <a:off x="4172484" y="-779125"/>
        <a:ext cx="1316086" cy="6484527"/>
      </dsp:txXfrm>
    </dsp:sp>
    <dsp:sp modelId="{E23D0E9A-CAD3-4E4A-AFB7-BE1E9F702282}">
      <dsp:nvSpPr>
        <dsp:cNvPr id="0" name=""/>
        <dsp:cNvSpPr/>
      </dsp:nvSpPr>
      <dsp:spPr>
        <a:xfrm>
          <a:off x="4725" y="1737473"/>
          <a:ext cx="1592946" cy="1645108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Апрель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«Моя улица»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725" y="1737473"/>
        <a:ext cx="1592946" cy="1645108"/>
      </dsp:txXfrm>
    </dsp:sp>
    <dsp:sp modelId="{45419A65-2DD9-4156-9718-BA290F421A88}">
      <dsp:nvSpPr>
        <dsp:cNvPr id="0" name=""/>
        <dsp:cNvSpPr/>
      </dsp:nvSpPr>
      <dsp:spPr>
        <a:xfrm rot="5400000">
          <a:off x="4202318" y="916614"/>
          <a:ext cx="1316086" cy="6544195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-657577"/>
              <a:satOff val="-19558"/>
              <a:lumOff val="-1044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Беседа «Город, в котором я живу».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Рассматривание фотографий «Наш город»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Конструирование «Дом, в котором я живу»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Консультация для родителей «Нравственно-патриотическое воспитание дошкольников»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02318" y="916614"/>
        <a:ext cx="1316086" cy="6544195"/>
      </dsp:txXfrm>
    </dsp:sp>
    <dsp:sp modelId="{082A3CA7-E674-4480-9B5F-5B11D4B32FEC}">
      <dsp:nvSpPr>
        <dsp:cNvPr id="0" name=""/>
        <dsp:cNvSpPr/>
      </dsp:nvSpPr>
      <dsp:spPr>
        <a:xfrm>
          <a:off x="0" y="3374077"/>
          <a:ext cx="1592946" cy="1645108"/>
        </a:xfrm>
        <a:prstGeom prst="roundRect">
          <a:avLst/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lumMod val="95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«Мой город»</a:t>
          </a:r>
          <a:endParaRPr lang="ru-RU" sz="2200" kern="1200" dirty="0"/>
        </a:p>
      </dsp:txBody>
      <dsp:txXfrm>
        <a:off x="0" y="3374077"/>
        <a:ext cx="1592946" cy="16451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Tm="1151">
    <p:pull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751"/>
            <a:ext cx="932452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412776"/>
            <a:ext cx="7200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Социально-нравственное воспитание младших дошкольников.</a:t>
            </a:r>
          </a:p>
          <a:p>
            <a:pPr algn="just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МДОУ  Ремонтненский детский сад «Солнышко»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Квачева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Е.В.</a:t>
            </a:r>
          </a:p>
        </p:txBody>
      </p:sp>
    </p:spTree>
    <p:extLst>
      <p:ext uri="{BB962C8B-B14F-4D97-AF65-F5344CB8AC3E}">
        <p14:creationId xmlns:p14="http://schemas.microsoft.com/office/powerpoint/2010/main" xmlns="" val="856142799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zastavki.com/pictures/1920x1200/2008/Drawn_wallpapers_Vector_Wallpapers_Red_white_vector_picture_010957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 rot="21020257">
            <a:off x="568803" y="968531"/>
            <a:ext cx="3733856" cy="11430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Сказки очень любим мы! </a:t>
            </a:r>
          </a:p>
          <a:p>
            <a:pPr algn="ctr"/>
            <a:r>
              <a:rPr lang="ru-RU" dirty="0" smtClean="0"/>
              <a:t>Сказки очень нам нужны!</a:t>
            </a:r>
            <a:endParaRPr lang="ru-RU" dirty="0"/>
          </a:p>
        </p:txBody>
      </p:sp>
      <p:pic>
        <p:nvPicPr>
          <p:cNvPr id="2050" name="Picture 2" descr="C:\Users\111\Desktop\Конкурс ГОДА\P4010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785" y="571480"/>
            <a:ext cx="3727172" cy="2795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111\Desktop\Конкурс ГОДА\P4100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4377489" cy="3283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6931702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911078188"/>
              </p:ext>
            </p:extLst>
          </p:nvPr>
        </p:nvGraphicFramePr>
        <p:xfrm>
          <a:off x="251520" y="116632"/>
          <a:ext cx="87129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zastavki.com/pictures/1920x1200/2008/Drawn_wallpapers_Vector_Wallpapers_Red_white_vector_picture_010957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5314366" y="4149080"/>
            <a:ext cx="3024336" cy="18722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Игра </a:t>
            </a:r>
            <a:r>
              <a:rPr lang="ru-RU" dirty="0">
                <a:solidFill>
                  <a:schemeClr val="tx1"/>
                </a:solidFill>
              </a:rPr>
              <a:t>игрой сменяется,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Кончается игра,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А дружба не кончается,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Ура! Ура! Ура!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C:\Users\111\Desktop\Конкурс ГОДА\P12908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5" y="553588"/>
            <a:ext cx="4214512" cy="3161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111\Desktop\Конкурс ГОДА\P5151445.JPG"/>
          <p:cNvPicPr>
            <a:picLocks noChangeAspect="1" noChangeArrowheads="1"/>
          </p:cNvPicPr>
          <p:nvPr/>
        </p:nvPicPr>
        <p:blipFill>
          <a:blip r:embed="rId8" cstate="print"/>
          <a:srcRect r="21728"/>
          <a:stretch>
            <a:fillRect/>
          </a:stretch>
        </p:blipFill>
        <p:spPr bwMode="auto">
          <a:xfrm rot="21024823">
            <a:off x="439325" y="2026302"/>
            <a:ext cx="4071966" cy="3902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0874102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astavki.com/pictures/1920x1200/2008/Drawn_wallpapers_Vector_Wallpapers_Red_white_vector_picture_010957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0-конечная звезда 9"/>
          <p:cNvSpPr/>
          <p:nvPr/>
        </p:nvSpPr>
        <p:spPr>
          <a:xfrm>
            <a:off x="755576" y="4143380"/>
            <a:ext cx="2736304" cy="2214578"/>
          </a:xfrm>
          <a:prstGeom prst="star10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Любим и бережем родную природу!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111\Desktop\Конкурс ГОДА\P4181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334">
            <a:off x="854192" y="437883"/>
            <a:ext cx="2571768" cy="3428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111\Desktop\Конкурс ГОДА\P4181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6874">
            <a:off x="3852968" y="3652830"/>
            <a:ext cx="3714447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111\Desktop\Конкурс ГОДА\SAM_7281.JPG"/>
          <p:cNvPicPr>
            <a:picLocks noChangeAspect="1" noChangeArrowheads="1"/>
          </p:cNvPicPr>
          <p:nvPr/>
        </p:nvPicPr>
        <p:blipFill>
          <a:blip r:embed="rId5" cstate="print"/>
          <a:srcRect l="8036" t="24107" r="26171" b="17857"/>
          <a:stretch>
            <a:fillRect/>
          </a:stretch>
        </p:blipFill>
        <p:spPr bwMode="auto">
          <a:xfrm rot="681038">
            <a:off x="3662168" y="662440"/>
            <a:ext cx="5038859" cy="2500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892877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zastavki.com/pictures/1920x1200/2008/Drawn_wallpapers_Vector_Wallpapers_Red_white_vector_picture_010957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документ 3"/>
          <p:cNvSpPr/>
          <p:nvPr/>
        </p:nvSpPr>
        <p:spPr>
          <a:xfrm rot="517065">
            <a:off x="5016606" y="526090"/>
            <a:ext cx="3786214" cy="2418483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 знаний о семье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«Семья – это та самая среда, в которой человек учиться и сам творит добро».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В.А.Сухомлинский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111\Desktop\IMG_20191203_163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1428728" cy="2541487"/>
          </a:xfrm>
          <a:prstGeom prst="rect">
            <a:avLst/>
          </a:prstGeom>
          <a:noFill/>
        </p:spPr>
      </p:pic>
      <p:pic>
        <p:nvPicPr>
          <p:cNvPr id="5123" name="Picture 3" descr="C:\Users\111\Desktop\IMG_20191203_163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857232"/>
            <a:ext cx="1428728" cy="2541487"/>
          </a:xfrm>
          <a:prstGeom prst="rect">
            <a:avLst/>
          </a:prstGeom>
          <a:noFill/>
        </p:spPr>
      </p:pic>
      <p:pic>
        <p:nvPicPr>
          <p:cNvPr id="5124" name="Picture 4" descr="C:\Users\111\Desktop\IMG_20191203_163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2477">
            <a:off x="500034" y="221846"/>
            <a:ext cx="1928826" cy="3431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Users\111\Desktop\IMG_20191203_1634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3847">
            <a:off x="2887076" y="304085"/>
            <a:ext cx="1714512" cy="3049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C:\Users\111\Desktop\IMG_20191203_163336.jpg"/>
          <p:cNvPicPr>
            <a:picLocks noChangeAspect="1" noChangeArrowheads="1"/>
          </p:cNvPicPr>
          <p:nvPr/>
        </p:nvPicPr>
        <p:blipFill>
          <a:blip r:embed="rId7" cstate="print"/>
          <a:srcRect t="12981" b="9466"/>
          <a:stretch>
            <a:fillRect/>
          </a:stretch>
        </p:blipFill>
        <p:spPr bwMode="auto">
          <a:xfrm rot="20794412">
            <a:off x="1818750" y="3554784"/>
            <a:ext cx="2187189" cy="3017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 descr="C:\Users\111\Desktop\IMG_20191203_163429.jpg"/>
          <p:cNvPicPr>
            <a:picLocks noChangeAspect="1" noChangeArrowheads="1"/>
          </p:cNvPicPr>
          <p:nvPr/>
        </p:nvPicPr>
        <p:blipFill>
          <a:blip r:embed="rId8" cstate="print"/>
          <a:srcRect l="7432" r="12500"/>
          <a:stretch>
            <a:fillRect/>
          </a:stretch>
        </p:blipFill>
        <p:spPr bwMode="auto">
          <a:xfrm rot="161573">
            <a:off x="4286248" y="3299810"/>
            <a:ext cx="4572032" cy="3210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03533582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zastavki.com/pictures/1920x1200/2008/Drawn_wallpapers_Vector_Wallpapers_Red_white_vector_picture_010957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428596" y="394238"/>
            <a:ext cx="3071834" cy="33919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/>
              </a:rPr>
              <a:t>Край родной, навек любимый, </a:t>
            </a:r>
            <a:br>
              <a:rPr lang="ru-RU" b="1" dirty="0">
                <a:solidFill>
                  <a:schemeClr val="bg1"/>
                </a:solidFill>
                <a:latin typeface="Times New Roman"/>
              </a:rPr>
            </a:br>
            <a:r>
              <a:rPr lang="ru-RU" b="1" dirty="0">
                <a:solidFill>
                  <a:schemeClr val="bg1"/>
                </a:solidFill>
                <a:latin typeface="Times New Roman"/>
              </a:rPr>
              <a:t>Где найдёшь ещё такой</a:t>
            </a:r>
            <a:r>
              <a:rPr lang="ru-RU" b="1" dirty="0">
                <a:solidFill>
                  <a:srgbClr val="006666"/>
                </a:solidFill>
                <a:latin typeface="Times New Roman"/>
              </a:rPr>
              <a:t>!</a:t>
            </a:r>
            <a:endParaRPr lang="ru-RU" dirty="0"/>
          </a:p>
        </p:txBody>
      </p:sp>
      <p:pic>
        <p:nvPicPr>
          <p:cNvPr id="6146" name="Picture 2" descr="C:\Users\111\Desktop\IMG_20191129_094440.jpg"/>
          <p:cNvPicPr>
            <a:picLocks noChangeAspect="1" noChangeArrowheads="1"/>
          </p:cNvPicPr>
          <p:nvPr/>
        </p:nvPicPr>
        <p:blipFill>
          <a:blip r:embed="rId3" cstate="print"/>
          <a:srcRect b="45833"/>
          <a:stretch>
            <a:fillRect/>
          </a:stretch>
        </p:blipFill>
        <p:spPr bwMode="auto">
          <a:xfrm rot="349602">
            <a:off x="3357554" y="1029103"/>
            <a:ext cx="5143536" cy="4956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60516297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datai/muzyka/B.SH.Okudzhava/0007-020-Vashe-blagorod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38" y="-18561"/>
            <a:ext cx="9171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8448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Воспитать человека интеллектуально, не воспитав его нравственно, - значит вырастить угрозу для общества.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Теодор Рузвельт</a:t>
            </a:r>
          </a:p>
        </p:txBody>
      </p:sp>
    </p:spTree>
    <p:extLst>
      <p:ext uri="{BB962C8B-B14F-4D97-AF65-F5344CB8AC3E}">
        <p14:creationId xmlns:p14="http://schemas.microsoft.com/office/powerpoint/2010/main" xmlns="" val="2744034397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ya-umni4ka.ru/wp-content/uploads/2012/02/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7"/>
            <a:ext cx="9144000" cy="683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0193" y="1700808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Интернет ресурсы:</a:t>
            </a:r>
            <a:endParaRPr lang="ru-RU" dirty="0"/>
          </a:p>
          <a:p>
            <a:r>
              <a:rPr lang="ru-RU" dirty="0"/>
              <a:t>Воспитание детей в семье в духе дружбы (Михайло Ломоносов, 18/05/2012,; Психология, Дети) http://happy7.ru/articles/206</a:t>
            </a:r>
            <a:br>
              <a:rPr lang="ru-RU" dirty="0"/>
            </a:br>
            <a:r>
              <a:rPr lang="ru-RU" dirty="0"/>
              <a:t>Важность семьи в жизни человека http://psiblog.ru/semejnaya-psixologiya/vazhnost-semi.html</a:t>
            </a:r>
            <a:br>
              <a:rPr lang="ru-RU" dirty="0"/>
            </a:br>
            <a:r>
              <a:rPr lang="ru-RU" dirty="0"/>
              <a:t>Роль семьи в формировании личности ребенка http://festival.1september.ru/articles/647011/</a:t>
            </a:r>
            <a:br>
              <a:rPr lang="ru-RU" dirty="0"/>
            </a:br>
            <a:r>
              <a:rPr lang="ru-RU" dirty="0"/>
              <a:t>Семья в жизни ребенка http://www.syntone.ru/library/article_other/content/6060.html</a:t>
            </a:r>
            <a:br>
              <a:rPr lang="ru-RU" dirty="0"/>
            </a:br>
            <a:r>
              <a:rPr lang="ru-RU" dirty="0"/>
              <a:t>Методические рекомендации Педагогический проект: разработка, осуществление, результат http://dohcolonoc.ru/proektnaya-deyatelnost-v-detskom-sadu/4528-pedagogicheskij-proekt-razrabotka-osushchestvlenie.html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5003025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chool-box.ru/images/stories/pokaz/shablony-dlya-prezentaziy-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291" y="2071678"/>
            <a:ext cx="5815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5400" i="1" dirty="0"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876464690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NightOrhidMaster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0" y="-111478"/>
            <a:ext cx="9115400" cy="696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517848" y="188640"/>
            <a:ext cx="8136904" cy="4176464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Актуальность темы</a:t>
            </a:r>
            <a:r>
              <a:rPr lang="ru-RU" dirty="0"/>
              <a:t>: Воспитывать патриотизм необходимо с раннего детства, не     забывая о том, что патриотизм у каждого формируется индивидуально. Одним из ведущих факторов формирования патриотического сознания детей является воспитание любви к самому близкому окружению ребёнка – семье, дому, детскому саду и своему городу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Участники проекта: дети, родители воспитанников, воспитатели группы.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060" y="4509120"/>
            <a:ext cx="7776864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Цель</a:t>
            </a:r>
            <a:r>
              <a:rPr lang="ru-RU" dirty="0" smtClean="0"/>
              <a:t>: </a:t>
            </a:r>
            <a:r>
              <a:rPr lang="ru-RU" dirty="0"/>
              <a:t>формирование у </a:t>
            </a:r>
            <a:r>
              <a:rPr lang="ru-RU" dirty="0" smtClean="0"/>
              <a:t>детей духовно </a:t>
            </a:r>
            <a:r>
              <a:rPr lang="ru-RU" dirty="0"/>
              <a:t>– нравственного отношения к родному дому, семье, детскому </a:t>
            </a:r>
            <a:r>
              <a:rPr lang="ru-RU" dirty="0" smtClean="0"/>
              <a:t>саду, селу.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3116050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reeppt.ru/Prew/NightOrhidMaster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8-конечная звезда 13"/>
          <p:cNvSpPr/>
          <p:nvPr/>
        </p:nvSpPr>
        <p:spPr>
          <a:xfrm>
            <a:off x="310844" y="2862672"/>
            <a:ext cx="2448272" cy="241816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</a:t>
            </a:r>
            <a:r>
              <a:rPr lang="ru-RU" sz="1400" dirty="0" smtClean="0"/>
              <a:t>ормирование толерантности, чувства уважения к другим народам, их традициям.</a:t>
            </a:r>
            <a:endParaRPr lang="ru-RU" sz="1400" dirty="0"/>
          </a:p>
        </p:txBody>
      </p:sp>
      <p:sp>
        <p:nvSpPr>
          <p:cNvPr id="15" name="8-конечная звезда 14"/>
          <p:cNvSpPr/>
          <p:nvPr/>
        </p:nvSpPr>
        <p:spPr>
          <a:xfrm>
            <a:off x="2123728" y="4359039"/>
            <a:ext cx="2542741" cy="2327834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Развитие </a:t>
            </a:r>
            <a:r>
              <a:rPr lang="ru-RU" sz="1400" dirty="0">
                <a:solidFill>
                  <a:prstClr val="black"/>
                </a:solidFill>
              </a:rPr>
              <a:t>чувства ответственности и гордости за </a:t>
            </a:r>
            <a:r>
              <a:rPr lang="ru-RU" sz="1400" dirty="0" smtClean="0">
                <a:solidFill>
                  <a:prstClr val="black"/>
                </a:solidFill>
              </a:rPr>
              <a:t>достижения нашего дошкольного учреждения.</a:t>
            </a:r>
            <a:endParaRPr lang="ru-RU" sz="1400" dirty="0"/>
          </a:p>
        </p:txBody>
      </p:sp>
      <p:sp>
        <p:nvSpPr>
          <p:cNvPr id="16" name="8-конечная звезда 15"/>
          <p:cNvSpPr/>
          <p:nvPr/>
        </p:nvSpPr>
        <p:spPr>
          <a:xfrm rot="20578801">
            <a:off x="310698" y="369014"/>
            <a:ext cx="2830660" cy="217533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</a:t>
            </a:r>
            <a:r>
              <a:rPr lang="ru-RU" sz="1400" dirty="0" smtClean="0">
                <a:solidFill>
                  <a:schemeClr val="bg1"/>
                </a:solidFill>
              </a:rPr>
              <a:t>асширение </a:t>
            </a:r>
            <a:r>
              <a:rPr lang="ru-RU" sz="1400" dirty="0">
                <a:solidFill>
                  <a:schemeClr val="bg1"/>
                </a:solidFill>
              </a:rPr>
              <a:t>представлений о </a:t>
            </a:r>
            <a:r>
              <a:rPr lang="ru-RU" sz="1400" dirty="0" smtClean="0">
                <a:solidFill>
                  <a:schemeClr val="bg1"/>
                </a:solidFill>
              </a:rPr>
              <a:t>нашем селе</a:t>
            </a:r>
            <a:endParaRPr lang="ru-RU" sz="1400" dirty="0"/>
          </a:p>
        </p:txBody>
      </p:sp>
      <p:sp>
        <p:nvSpPr>
          <p:cNvPr id="17" name="Волна 16"/>
          <p:cNvSpPr/>
          <p:nvPr/>
        </p:nvSpPr>
        <p:spPr>
          <a:xfrm>
            <a:off x="3013568" y="2498958"/>
            <a:ext cx="3305801" cy="1860081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Задачи </a:t>
            </a:r>
            <a:r>
              <a:rPr lang="ru-RU" dirty="0" smtClean="0"/>
              <a:t>нравственного воспитания</a:t>
            </a:r>
            <a:r>
              <a:rPr lang="ru-RU" dirty="0"/>
              <a:t>: </a:t>
            </a:r>
          </a:p>
        </p:txBody>
      </p:sp>
      <p:sp>
        <p:nvSpPr>
          <p:cNvPr id="18" name="8-конечная звезда 17"/>
          <p:cNvSpPr/>
          <p:nvPr/>
        </p:nvSpPr>
        <p:spPr>
          <a:xfrm rot="20994146">
            <a:off x="5131719" y="4283152"/>
            <a:ext cx="2624063" cy="2405834"/>
          </a:xfrm>
          <a:prstGeom prst="star8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оспитание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ребенка любви и привязанности к своей семье, дому, детскому саду, улице,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городу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 rot="400502">
            <a:off x="6209539" y="56455"/>
            <a:ext cx="2550500" cy="2305891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бережного отношения к природе и всему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живому.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 rot="20928849">
            <a:off x="6507166" y="2310797"/>
            <a:ext cx="2545317" cy="2236406"/>
          </a:xfrm>
          <a:prstGeom prst="star8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</a:t>
            </a:r>
            <a:r>
              <a:rPr lang="ru-RU" sz="1400" dirty="0" smtClean="0">
                <a:solidFill>
                  <a:prstClr val="black"/>
                </a:solidFill>
              </a:rPr>
              <a:t>оспитание </a:t>
            </a:r>
            <a:r>
              <a:rPr lang="ru-RU" sz="1400" dirty="0">
                <a:solidFill>
                  <a:prstClr val="black"/>
                </a:solidFill>
              </a:rPr>
              <a:t>уважения к </a:t>
            </a:r>
            <a:r>
              <a:rPr lang="ru-RU" sz="1400" dirty="0" smtClean="0">
                <a:solidFill>
                  <a:prstClr val="black"/>
                </a:solidFill>
              </a:rPr>
              <a:t>труду. </a:t>
            </a:r>
            <a:endParaRPr lang="ru-RU" sz="1400" dirty="0"/>
          </a:p>
        </p:txBody>
      </p:sp>
      <p:sp>
        <p:nvSpPr>
          <p:cNvPr id="21" name="8-конечная звезда 20"/>
          <p:cNvSpPr/>
          <p:nvPr/>
        </p:nvSpPr>
        <p:spPr>
          <a:xfrm>
            <a:off x="3428992" y="428604"/>
            <a:ext cx="2643206" cy="1861798"/>
          </a:xfrm>
          <a:prstGeom prst="star8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1400" dirty="0">
                <a:solidFill>
                  <a:schemeClr val="bg1"/>
                </a:solidFill>
              </a:rPr>
              <a:t>элементарных знаний о правах </a:t>
            </a:r>
            <a:r>
              <a:rPr lang="ru-RU" sz="1400" dirty="0" smtClean="0">
                <a:solidFill>
                  <a:schemeClr val="bg1"/>
                </a:solidFill>
              </a:rPr>
              <a:t>человека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40424622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3.imgsmail.ru/imgpreview?key=5a4bcde0e7692048&amp;mb=imgdb_preview_13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000100" y="642918"/>
            <a:ext cx="7715304" cy="571504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Cuprum"/>
              </a:rPr>
              <a:t>«Любовь к родному краю, родной культуре, родной речи начинается с малого- с любви к своей семье, к своему жилищу, к своему детскому саду. Постепенно расширяясь, эта любовь переходит в любовь к родной стране, к её истории, прошлому и настоящему, ко всему человечеству». (Д. С. Лихачёв)</a:t>
            </a:r>
            <a:r>
              <a:rPr lang="ru-RU" b="1" i="1" dirty="0">
                <a:solidFill>
                  <a:schemeClr val="tx1"/>
                </a:solidFill>
                <a:latin typeface="Cuprum"/>
              </a:rPr>
              <a:t> </a:t>
            </a:r>
            <a:r>
              <a:rPr lang="ru-RU" b="1" i="1" dirty="0">
                <a:solidFill>
                  <a:schemeClr val="tx1"/>
                </a:solidFill>
              </a:rPr>
              <a:t/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</p:spTree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reeppt.ru/Prew/1September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58194946"/>
              </p:ext>
            </p:extLst>
          </p:nvPr>
        </p:nvGraphicFramePr>
        <p:xfrm>
          <a:off x="1071538" y="1407920"/>
          <a:ext cx="7844606" cy="473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8007" y="4563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mtClean="0">
                <a:solidFill>
                  <a:srgbClr val="000000"/>
                </a:solidFill>
                <a:latin typeface="Calibri"/>
              </a:rPr>
              <a:t>План </a:t>
            </a:r>
            <a:r>
              <a:rPr lang="ru-RU" b="1" dirty="0">
                <a:solidFill>
                  <a:srgbClr val="000000"/>
                </a:solidFill>
                <a:latin typeface="Calibri"/>
              </a:rPr>
              <a:t>работы по </a:t>
            </a:r>
            <a:r>
              <a:rPr lang="ru-RU" b="1" dirty="0" smtClean="0">
                <a:solidFill>
                  <a:srgbClr val="000000"/>
                </a:solidFill>
                <a:latin typeface="Calibri"/>
              </a:rPr>
              <a:t>нравственному  </a:t>
            </a:r>
            <a:r>
              <a:rPr lang="ru-RU" b="1" dirty="0">
                <a:solidFill>
                  <a:srgbClr val="000000"/>
                </a:solidFill>
                <a:latin typeface="Calibri"/>
              </a:rPr>
              <a:t>воспитанию  детей </a:t>
            </a:r>
            <a:r>
              <a:rPr lang="ru-RU" b="1" dirty="0" smtClean="0">
                <a:solidFill>
                  <a:srgbClr val="000000"/>
                </a:solidFill>
                <a:latin typeface="Calibri"/>
              </a:rPr>
              <a:t>младшей </a:t>
            </a:r>
            <a:r>
              <a:rPr lang="ru-RU" b="1" dirty="0">
                <a:solidFill>
                  <a:srgbClr val="000000"/>
                </a:solidFill>
                <a:latin typeface="Calibri"/>
              </a:rPr>
              <a:t>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3872172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reeppt.ru/Prew/1September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152019917"/>
              </p:ext>
            </p:extLst>
          </p:nvPr>
        </p:nvGraphicFramePr>
        <p:xfrm>
          <a:off x="1142976" y="1124744"/>
          <a:ext cx="8001024" cy="494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55585688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reeppt.ru/Prew/1SeptemberSlaidPr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162497748"/>
              </p:ext>
            </p:extLst>
          </p:nvPr>
        </p:nvGraphicFramePr>
        <p:xfrm>
          <a:off x="1071538" y="1133128"/>
          <a:ext cx="7924998" cy="493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93716612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ugabu.ru/uploads/posts/2014-02/1391518953_zdongtbyebwrxs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0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966788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455" lvl="0"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Анкета для родителей по проблеме патриотического воспитания дошкольников.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Как Вы знакомите детей с окружающим миром?</a:t>
            </a:r>
          </a:p>
          <a:p>
            <a:pPr lvl="0"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Воспитываете ли Вы у своего ребенка бережное отношение к природе родного края - принимает ли участие Ваш ребенок в работе на огороде, ухаживает за животными, за цветами?</a:t>
            </a:r>
          </a:p>
          <a:p>
            <a:pPr lvl="0"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Беседуете ли Вы 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родном селе?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Как часто Вы с детьми слушаете (поете, рассказываете) песни, стихи о природе родного края?</a:t>
            </a:r>
          </a:p>
          <a:p>
            <a:pPr lvl="0"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Совершаете выезды на природу?</a:t>
            </a:r>
          </a:p>
          <a:p>
            <a:pPr lvl="0"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читаете книги?</a:t>
            </a:r>
          </a:p>
          <a:p>
            <a:pPr lvl="0"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Смотрите телевизор?</a:t>
            </a:r>
          </a:p>
          <a:p>
            <a:pPr lvl="0"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Ваш взгляд, обладаете ли Вы достаточной информацией о родной стране, городе, чтобы ответить на возникающие у ребенка вопросы?</a:t>
            </a:r>
          </a:p>
          <a:p>
            <a:pPr lvl="0"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Нужна ли Вам помощь педагогов в получении информации о родной стране, городе; в чем-то еще?</a:t>
            </a:r>
          </a:p>
        </p:txBody>
      </p:sp>
    </p:spTree>
    <p:extLst>
      <p:ext uri="{BB962C8B-B14F-4D97-AF65-F5344CB8AC3E}">
        <p14:creationId xmlns:p14="http://schemas.microsoft.com/office/powerpoint/2010/main" xmlns="" val="604934126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zastavki.com/pictures/1920x1200/2008/Drawn_wallpapers_Vector_Wallpapers_Red_white_vector_picture_010957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8784"/>
            <a:ext cx="9144000" cy="71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467079" y="214290"/>
            <a:ext cx="6408712" cy="1000132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народного фольклора</a:t>
            </a:r>
            <a:endParaRPr lang="ru-RU" dirty="0"/>
          </a:p>
        </p:txBody>
      </p:sp>
      <p:pic>
        <p:nvPicPr>
          <p:cNvPr id="1026" name="Picture 2" descr="C:\Users\111\Desktop\Конкурс ГОДА\матрешки\IMG_20180209_103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4375">
            <a:off x="571003" y="1633810"/>
            <a:ext cx="4347042" cy="2443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111\Desktop\Конкурс ГОДА\P1140841.JPG"/>
          <p:cNvPicPr>
            <a:picLocks noChangeAspect="1" noChangeArrowheads="1"/>
          </p:cNvPicPr>
          <p:nvPr/>
        </p:nvPicPr>
        <p:blipFill>
          <a:blip r:embed="rId4" cstate="print"/>
          <a:srcRect l="10299" t="32306"/>
          <a:stretch>
            <a:fillRect/>
          </a:stretch>
        </p:blipFill>
        <p:spPr bwMode="auto">
          <a:xfrm rot="21035811">
            <a:off x="3609630" y="3713553"/>
            <a:ext cx="4570593" cy="2587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2196223"/>
      </p:ext>
    </p:extLst>
  </p:cSld>
  <p:clrMapOvr>
    <a:masterClrMapping/>
  </p:clrMapOvr>
  <p:transition spd="slow" advTm="1151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665</TotalTime>
  <Words>805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посредством игры.</dc:title>
  <dc:creator>Антон</dc:creator>
  <cp:lastModifiedBy>111</cp:lastModifiedBy>
  <cp:revision>64</cp:revision>
  <dcterms:created xsi:type="dcterms:W3CDTF">2016-12-20T13:18:06Z</dcterms:created>
  <dcterms:modified xsi:type="dcterms:W3CDTF">2019-12-05T14:47:20Z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1050182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